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77" r:id="rId4"/>
    <p:sldId id="306" r:id="rId5"/>
    <p:sldId id="307" r:id="rId6"/>
    <p:sldId id="308" r:id="rId7"/>
    <p:sldId id="309" r:id="rId8"/>
    <p:sldId id="320" r:id="rId9"/>
    <p:sldId id="287" r:id="rId10"/>
    <p:sldId id="286" r:id="rId11"/>
    <p:sldId id="302" r:id="rId12"/>
    <p:sldId id="303" r:id="rId13"/>
    <p:sldId id="296" r:id="rId14"/>
    <p:sldId id="305" r:id="rId15"/>
    <p:sldId id="298" r:id="rId16"/>
    <p:sldId id="275" r:id="rId17"/>
    <p:sldId id="297" r:id="rId18"/>
    <p:sldId id="278" r:id="rId19"/>
    <p:sldId id="288" r:id="rId20"/>
    <p:sldId id="279" r:id="rId21"/>
    <p:sldId id="299" r:id="rId22"/>
    <p:sldId id="280" r:id="rId23"/>
    <p:sldId id="314" r:id="rId24"/>
    <p:sldId id="315" r:id="rId25"/>
    <p:sldId id="316" r:id="rId26"/>
    <p:sldId id="317" r:id="rId27"/>
    <p:sldId id="318" r:id="rId28"/>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80" d="100"/>
          <a:sy n="80" d="100"/>
        </p:scale>
        <p:origin x="904"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nb-NO"/>
              <a:t>Klikk for å redigere tittelstil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
        <p:nvSpPr>
          <p:cNvPr id="7" name="Title 6"/>
          <p:cNvSpPr>
            <a:spLocks noGrp="1"/>
          </p:cNvSpPr>
          <p:nvPr>
            <p:ph type="title"/>
          </p:nvPr>
        </p:nvSpPr>
        <p:spPr/>
        <p:txBody>
          <a:bodyPr/>
          <a:lstStyle/>
          <a:p>
            <a:r>
              <a:rPr lang="nb-NO"/>
              <a:t>Klikk for å redigere tittelstil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5" name="Date Placeholder 4"/>
          <p:cNvSpPr>
            <a:spLocks noGrp="1"/>
          </p:cNvSpPr>
          <p:nvPr>
            <p:ph type="dt" sz="half" idx="10"/>
          </p:nvPr>
        </p:nvSpPr>
        <p:spPr/>
        <p:txBody>
          <a:bodyPr/>
          <a:lstStyle/>
          <a:p>
            <a:fld id="{F68D4F79-9516-42B4-AB55-7AD5EE3820B4}" type="datetimeFigureOut">
              <a:rPr lang="nb-NO" smtClean="0"/>
              <a:t>20.01.2019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FA90C54-2CAE-4DD2-A970-CCB9714D909D}" type="slidenum">
              <a:rPr lang="nb-NO" smtClean="0"/>
              <a:t>‹#›</a:t>
            </a:fld>
            <a:endParaRPr lang="nb-NO"/>
          </a:p>
        </p:txBody>
      </p:sp>
      <p:sp>
        <p:nvSpPr>
          <p:cNvPr id="9" name="Content Placeholder 8"/>
          <p:cNvSpPr>
            <a:spLocks noGrp="1"/>
          </p:cNvSpPr>
          <p:nvPr>
            <p:ph sz="quarter" idx="13"/>
          </p:nvPr>
        </p:nvSpPr>
        <p:spPr>
          <a:xfrm>
            <a:off x="676655" y="2679192"/>
            <a:ext cx="3822192" cy="34472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F68D4F79-9516-42B4-AB55-7AD5EE3820B4}" type="datetimeFigureOut">
              <a:rPr lang="nb-NO" smtClean="0"/>
              <a:t>20.01.2019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F68D4F79-9516-42B4-AB55-7AD5EE3820B4}" type="datetimeFigureOut">
              <a:rPr lang="nb-NO" smtClean="0"/>
              <a:t>20.01.2019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68D4F79-9516-42B4-AB55-7AD5EE3820B4}" type="datetimeFigureOut">
              <a:rPr lang="nb-NO" smtClean="0"/>
              <a:t>20.01.2019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68D4F79-9516-42B4-AB55-7AD5EE3820B4}" type="datetimeFigureOut">
              <a:rPr lang="nb-NO" smtClean="0"/>
              <a:t>20.01.2019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FA90C54-2CAE-4DD2-A970-CCB9714D909D}" type="slidenum">
              <a:rPr lang="nb-NO" smtClean="0"/>
              <a:t>‹#›</a:t>
            </a:fld>
            <a:endParaRPr lang="nb-NO"/>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nb-NO"/>
              <a:t>Klikk for å redigere tittelstil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F68D4F79-9516-42B4-AB55-7AD5EE3820B4}" type="datetimeFigureOut">
              <a:rPr lang="nb-NO" smtClean="0"/>
              <a:t>20.01.2019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FA90C54-2CAE-4DD2-A970-CCB9714D909D}" type="slidenum">
              <a:rPr lang="nb-NO" smtClean="0"/>
              <a:t>‹#›</a:t>
            </a:fld>
            <a:endParaRPr lang="nb-NO"/>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68D4F79-9516-42B4-AB55-7AD5EE3820B4}" type="datetimeFigureOut">
              <a:rPr lang="nb-NO" smtClean="0"/>
              <a:t>20.01.2019</a:t>
            </a:fld>
            <a:endParaRPr lang="nb-NO"/>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nb-NO"/>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FA90C54-2CAE-4DD2-A970-CCB9714D909D}" type="slidenum">
              <a:rPr lang="nb-NO" smtClean="0"/>
              <a:t>‹#›</a:t>
            </a:fld>
            <a:endParaRPr lang="nb-NO"/>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dirty="0"/>
              <a:t>Sørlandstokt </a:t>
            </a:r>
            <a:br>
              <a:rPr lang="nb-NO" dirty="0"/>
            </a:br>
            <a:r>
              <a:rPr lang="nb-NO" dirty="0"/>
              <a:t>med patruljebåter</a:t>
            </a:r>
          </a:p>
        </p:txBody>
      </p:sp>
      <p:sp>
        <p:nvSpPr>
          <p:cNvPr id="3" name="Undertittel 2"/>
          <p:cNvSpPr>
            <a:spLocks noGrp="1"/>
          </p:cNvSpPr>
          <p:nvPr>
            <p:ph type="subTitle" idx="1"/>
          </p:nvPr>
        </p:nvSpPr>
        <p:spPr>
          <a:xfrm>
            <a:off x="1371600" y="4293096"/>
            <a:ext cx="6400800" cy="1008112"/>
          </a:xfrm>
        </p:spPr>
        <p:txBody>
          <a:bodyPr>
            <a:normAutofit fontScale="85000" lnSpcReduction="20000"/>
          </a:bodyPr>
          <a:lstStyle/>
          <a:p>
            <a:r>
              <a:rPr lang="nb-NO" dirty="0"/>
              <a:t>Vi tilbyr våre vandrere og ledere deltagelse på sommerens tokt med patruljebåter til </a:t>
            </a:r>
            <a:r>
              <a:rPr lang="nb-NO" dirty="0" err="1"/>
              <a:t>sørlandet</a:t>
            </a:r>
            <a:r>
              <a:rPr lang="nb-NO" dirty="0"/>
              <a:t>. Der blir det deltagelse i en stor felles armadaseilas sammen med mange andre sjøspeidergrupper og fartøy.</a:t>
            </a:r>
          </a:p>
          <a:p>
            <a:endParaRPr lang="nb-NO" dirty="0"/>
          </a:p>
          <a:p>
            <a:endParaRPr lang="nb-NO" dirty="0"/>
          </a:p>
          <a:p>
            <a:endParaRPr lang="nb-NO"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5517232"/>
            <a:ext cx="10096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46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0" y="2060848"/>
            <a:ext cx="5334000" cy="2337123"/>
          </a:xfrm>
        </p:spPr>
        <p:txBody>
          <a:bodyPr/>
          <a:lstStyle/>
          <a:p>
            <a:r>
              <a:rPr lang="nb-NO" dirty="0"/>
              <a:t>Vi lader opp før felles sjarmøretappe gjennom Blindleia !</a:t>
            </a:r>
          </a:p>
        </p:txBody>
      </p:sp>
      <p:sp>
        <p:nvSpPr>
          <p:cNvPr id="3" name="Tittel 2"/>
          <p:cNvSpPr>
            <a:spLocks noGrp="1"/>
          </p:cNvSpPr>
          <p:nvPr>
            <p:ph type="title"/>
          </p:nvPr>
        </p:nvSpPr>
        <p:spPr/>
        <p:txBody>
          <a:bodyPr>
            <a:normAutofit fontScale="90000"/>
          </a:bodyPr>
          <a:lstStyle/>
          <a:p>
            <a:r>
              <a:rPr lang="nb-NO" dirty="0"/>
              <a:t>Lillesand </a:t>
            </a:r>
            <a:br>
              <a:rPr lang="nb-NO" dirty="0"/>
            </a:br>
            <a:r>
              <a:rPr lang="nb-NO" dirty="0"/>
              <a:t>mandag 8.juli</a:t>
            </a:r>
          </a:p>
        </p:txBody>
      </p:sp>
      <p:pic>
        <p:nvPicPr>
          <p:cNvPr id="10242" name="Picture 2" descr="http://www.havna.com/photoalbum/view4/L3Rvb2xzL3Bob3RvYWxidW1fdmlldy9ubWYvaW1nLzY2NjQvbWVkaXVtMy82NjY0MDEuanBnL0Nyb3AvP3g9MTYmeT0xMCZ3aWR0aD03MzYmaGVpZ2h0PTQ5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3402059"/>
            <a:ext cx="5010472" cy="33357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upload.wikimedia.org/wikipedia/commons/thumb/f/fa/Lillesand_Blindleia.jpg/400px-Lillesand_Blindlei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2564904"/>
            <a:ext cx="3810000" cy="25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944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lstStyle/>
          <a:p>
            <a:r>
              <a:rPr lang="nb-NO" dirty="0"/>
              <a:t>Vi finner en fin plass i en uthavn i området…..</a:t>
            </a:r>
          </a:p>
        </p:txBody>
      </p:sp>
      <p:sp>
        <p:nvSpPr>
          <p:cNvPr id="3" name="Tittel 2"/>
          <p:cNvSpPr>
            <a:spLocks noGrp="1"/>
          </p:cNvSpPr>
          <p:nvPr>
            <p:ph type="title"/>
          </p:nvPr>
        </p:nvSpPr>
        <p:spPr/>
        <p:txBody>
          <a:bodyPr>
            <a:normAutofit fontScale="90000"/>
          </a:bodyPr>
          <a:lstStyle/>
          <a:p>
            <a:r>
              <a:rPr lang="nb-NO" dirty="0" err="1"/>
              <a:t>Maløya</a:t>
            </a:r>
            <a:br>
              <a:rPr lang="nb-NO" dirty="0"/>
            </a:br>
            <a:r>
              <a:rPr lang="nb-NO" dirty="0"/>
              <a:t>tirsdag 9.juli</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55976" y="3717032"/>
            <a:ext cx="445770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734" y="3832082"/>
            <a:ext cx="4192242" cy="272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08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lstStyle/>
          <a:p>
            <a:r>
              <a:rPr lang="nb-NO" dirty="0"/>
              <a:t>Vi finner en lun vik i området….</a:t>
            </a:r>
          </a:p>
        </p:txBody>
      </p:sp>
      <p:sp>
        <p:nvSpPr>
          <p:cNvPr id="3" name="Tittel 2"/>
          <p:cNvSpPr>
            <a:spLocks noGrp="1"/>
          </p:cNvSpPr>
          <p:nvPr>
            <p:ph type="title"/>
          </p:nvPr>
        </p:nvSpPr>
        <p:spPr/>
        <p:txBody>
          <a:bodyPr>
            <a:normAutofit fontScale="90000"/>
          </a:bodyPr>
          <a:lstStyle/>
          <a:p>
            <a:r>
              <a:rPr lang="nb-NO" dirty="0" err="1"/>
              <a:t>Tromøysund</a:t>
            </a:r>
            <a:br>
              <a:rPr lang="nb-NO" dirty="0"/>
            </a:br>
            <a:r>
              <a:rPr lang="nb-NO" dirty="0"/>
              <a:t>onsdag 10.juli</a:t>
            </a: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05474" y="2060848"/>
            <a:ext cx="2639652" cy="2206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1920" y="4030893"/>
            <a:ext cx="3469035" cy="260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3861048"/>
            <a:ext cx="3425116" cy="238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87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67544" y="2348880"/>
            <a:ext cx="7812856" cy="3777282"/>
          </a:xfrm>
        </p:spPr>
        <p:txBody>
          <a:bodyPr/>
          <a:lstStyle/>
          <a:p>
            <a:r>
              <a:rPr lang="nb-NO" dirty="0"/>
              <a:t>Bokbyen må besøkes !</a:t>
            </a:r>
          </a:p>
        </p:txBody>
      </p:sp>
      <p:sp>
        <p:nvSpPr>
          <p:cNvPr id="3" name="Tittel 2"/>
          <p:cNvSpPr>
            <a:spLocks noGrp="1"/>
          </p:cNvSpPr>
          <p:nvPr>
            <p:ph type="title"/>
          </p:nvPr>
        </p:nvSpPr>
        <p:spPr/>
        <p:txBody>
          <a:bodyPr>
            <a:normAutofit fontScale="90000"/>
          </a:bodyPr>
          <a:lstStyle/>
          <a:p>
            <a:r>
              <a:rPr lang="nb-NO" dirty="0"/>
              <a:t>Tvedestrand</a:t>
            </a:r>
            <a:br>
              <a:rPr lang="nb-NO" dirty="0"/>
            </a:br>
            <a:r>
              <a:rPr lang="nb-NO" dirty="0"/>
              <a:t>torsdag 11.juli</a:t>
            </a: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2852936"/>
            <a:ext cx="2814765" cy="375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1297" y="1628800"/>
            <a:ext cx="3702557" cy="277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49600" y="-10134600"/>
            <a:ext cx="433618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701807" y="-6956471"/>
            <a:ext cx="5400000" cy="3586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63888" y="4224733"/>
            <a:ext cx="4018795" cy="266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80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323528" y="2348880"/>
            <a:ext cx="4968553" cy="1872207"/>
          </a:xfrm>
        </p:spPr>
        <p:txBody>
          <a:bodyPr/>
          <a:lstStyle/>
          <a:p>
            <a:r>
              <a:rPr lang="nb-NO" dirty="0"/>
              <a:t>Vi finner en koselig uthavn…</a:t>
            </a:r>
          </a:p>
        </p:txBody>
      </p:sp>
      <p:sp>
        <p:nvSpPr>
          <p:cNvPr id="3" name="Tittel 2"/>
          <p:cNvSpPr>
            <a:spLocks noGrp="1"/>
          </p:cNvSpPr>
          <p:nvPr>
            <p:ph type="title"/>
          </p:nvPr>
        </p:nvSpPr>
        <p:spPr/>
        <p:txBody>
          <a:bodyPr>
            <a:normAutofit fontScale="90000"/>
          </a:bodyPr>
          <a:lstStyle/>
          <a:p>
            <a:r>
              <a:rPr lang="nb-NO" dirty="0"/>
              <a:t>Sandøya</a:t>
            </a:r>
            <a:br>
              <a:rPr lang="nb-NO" dirty="0"/>
            </a:br>
            <a:r>
              <a:rPr lang="nb-NO" dirty="0"/>
              <a:t>fredag 12. juli</a:t>
            </a:r>
          </a:p>
        </p:txBody>
      </p:sp>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4048" y="2522512"/>
            <a:ext cx="4002832" cy="400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3645024"/>
            <a:ext cx="4449688" cy="296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513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251520" y="4437112"/>
            <a:ext cx="3312368" cy="2121099"/>
          </a:xfrm>
        </p:spPr>
        <p:txBody>
          <a:bodyPr>
            <a:normAutofit/>
          </a:bodyPr>
          <a:lstStyle/>
          <a:p>
            <a:r>
              <a:rPr lang="nb-NO" dirty="0"/>
              <a:t>Den hvite by ved havet……..</a:t>
            </a:r>
          </a:p>
          <a:p>
            <a:pPr marL="0" indent="0">
              <a:buNone/>
            </a:pPr>
            <a:endParaRPr lang="nb-NO" dirty="0"/>
          </a:p>
        </p:txBody>
      </p:sp>
      <p:sp>
        <p:nvSpPr>
          <p:cNvPr id="3" name="Tittel 2"/>
          <p:cNvSpPr>
            <a:spLocks noGrp="1"/>
          </p:cNvSpPr>
          <p:nvPr>
            <p:ph type="title"/>
          </p:nvPr>
        </p:nvSpPr>
        <p:spPr/>
        <p:txBody>
          <a:bodyPr>
            <a:normAutofit fontScale="90000"/>
          </a:bodyPr>
          <a:lstStyle/>
          <a:p>
            <a:r>
              <a:rPr lang="nb-NO" dirty="0"/>
              <a:t>Risør </a:t>
            </a:r>
            <a:br>
              <a:rPr lang="nb-NO" dirty="0"/>
            </a:br>
            <a:r>
              <a:rPr lang="nb-NO" dirty="0"/>
              <a:t>lørdag 13.juli</a:t>
            </a:r>
          </a:p>
        </p:txBody>
      </p:sp>
      <p:pic>
        <p:nvPicPr>
          <p:cNvPr id="307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56176" y="1772816"/>
            <a:ext cx="2552767" cy="173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1628800"/>
            <a:ext cx="3914799" cy="233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9912" y="3212976"/>
            <a:ext cx="3034308" cy="202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297066" y="5163007"/>
            <a:ext cx="3776903" cy="166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14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6012160" y="4941168"/>
            <a:ext cx="2952328" cy="1728192"/>
          </a:xfrm>
        </p:spPr>
        <p:txBody>
          <a:bodyPr>
            <a:normAutofit fontScale="92500" lnSpcReduction="10000"/>
          </a:bodyPr>
          <a:lstStyle/>
          <a:p>
            <a:r>
              <a:rPr lang="nb-NO" dirty="0"/>
              <a:t>Vi lager liv i byen !</a:t>
            </a:r>
          </a:p>
          <a:p>
            <a:r>
              <a:rPr lang="nb-NO" dirty="0"/>
              <a:t>Vi treffer resten av Armadaen med skøyter og seiler sammen videre.</a:t>
            </a:r>
          </a:p>
        </p:txBody>
      </p:sp>
      <p:sp>
        <p:nvSpPr>
          <p:cNvPr id="3" name="Tittel 2"/>
          <p:cNvSpPr>
            <a:spLocks noGrp="1"/>
          </p:cNvSpPr>
          <p:nvPr>
            <p:ph type="title"/>
          </p:nvPr>
        </p:nvSpPr>
        <p:spPr/>
        <p:txBody>
          <a:bodyPr>
            <a:normAutofit fontScale="90000"/>
          </a:bodyPr>
          <a:lstStyle/>
          <a:p>
            <a:r>
              <a:rPr lang="nb-NO" dirty="0"/>
              <a:t> Kragerø eller Langesund</a:t>
            </a:r>
            <a:br>
              <a:rPr lang="nb-NO" dirty="0"/>
            </a:br>
            <a:r>
              <a:rPr lang="nb-NO" dirty="0"/>
              <a:t>søndag 14.juli</a:t>
            </a:r>
          </a:p>
        </p:txBody>
      </p:sp>
      <p:pic>
        <p:nvPicPr>
          <p:cNvPr id="18435" name="Picture 3" descr="C:\Users\Bruker\Pictures\Pictures (2)\sigurd\nessundholmen\0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2159846"/>
            <a:ext cx="3348880" cy="198839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4581128"/>
            <a:ext cx="5675362" cy="214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3968" y="1733657"/>
            <a:ext cx="4330452" cy="284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3692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6012160" y="3933056"/>
            <a:ext cx="2952328" cy="2736304"/>
          </a:xfrm>
        </p:spPr>
        <p:txBody>
          <a:bodyPr>
            <a:normAutofit fontScale="92500" lnSpcReduction="10000"/>
          </a:bodyPr>
          <a:lstStyle/>
          <a:p>
            <a:r>
              <a:rPr lang="nb-NO" dirty="0"/>
              <a:t>Linda og Sigurd ønsker velkommen på holmen</a:t>
            </a:r>
          </a:p>
          <a:p>
            <a:r>
              <a:rPr lang="nb-NO" dirty="0"/>
              <a:t>Muligheten for å få servert god mat er tilstede….</a:t>
            </a:r>
          </a:p>
          <a:p>
            <a:r>
              <a:rPr lang="nb-NO" dirty="0"/>
              <a:t>Her ser vi hvordan ferielivet kan være…</a:t>
            </a:r>
          </a:p>
        </p:txBody>
      </p:sp>
      <p:sp>
        <p:nvSpPr>
          <p:cNvPr id="3" name="Tittel 2"/>
          <p:cNvSpPr>
            <a:spLocks noGrp="1"/>
          </p:cNvSpPr>
          <p:nvPr>
            <p:ph type="title"/>
          </p:nvPr>
        </p:nvSpPr>
        <p:spPr/>
        <p:txBody>
          <a:bodyPr>
            <a:normAutofit fontScale="90000"/>
          </a:bodyPr>
          <a:lstStyle/>
          <a:p>
            <a:r>
              <a:rPr lang="nb-NO" dirty="0" err="1"/>
              <a:t>Nessundholmen</a:t>
            </a:r>
            <a:r>
              <a:rPr lang="nb-NO" dirty="0"/>
              <a:t>, Kragerø</a:t>
            </a:r>
            <a:br>
              <a:rPr lang="nb-NO" dirty="0"/>
            </a:br>
            <a:r>
              <a:rPr lang="nb-NO" dirty="0"/>
              <a:t>avreise mandag 15.juli</a:t>
            </a:r>
          </a:p>
        </p:txBody>
      </p:sp>
      <p:pic>
        <p:nvPicPr>
          <p:cNvPr id="18434" name="Picture 2" descr="C:\Users\Bruker\Pictures\Pictures (2)\sigurd\nessundholmen\09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3528" y="4293096"/>
            <a:ext cx="5220072" cy="2477498"/>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Bruker\Pictures\Pictures (2)\sigurd\nessundholmen\0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3600" y="1818729"/>
            <a:ext cx="3348880" cy="198839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Bruker\Pictures\Pictures (2)\sigurd\nessundholmen\IMAG006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317167" y="2812927"/>
            <a:ext cx="2493336" cy="1335223"/>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C:\Users\Bruker\Pictures\Pictures (2)\sigurd\nessundholmen\IMAG010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1520" y="3170454"/>
            <a:ext cx="2812588" cy="1273343"/>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Users\Bruker\Pictures\Pictures (2)\sigurd\nessundholmen\IMAG007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17442" y="1786139"/>
            <a:ext cx="3151884" cy="128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170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251520" y="4437112"/>
            <a:ext cx="3312368" cy="2121099"/>
          </a:xfrm>
        </p:spPr>
        <p:txBody>
          <a:bodyPr>
            <a:normAutofit fontScale="77500" lnSpcReduction="20000"/>
          </a:bodyPr>
          <a:lstStyle/>
          <a:p>
            <a:r>
              <a:rPr lang="nb-NO" dirty="0"/>
              <a:t>Lyngør er en gammel uthavn og et lite tettsted som ligger i Tvedestrand kommune i Aust-Agder fylke, omtrent midt mellom Risør og Tvedestrand. Tettstedet ligger fordelt over flere øyer</a:t>
            </a:r>
          </a:p>
          <a:p>
            <a:pPr marL="0" indent="0">
              <a:buNone/>
            </a:pPr>
            <a:endParaRPr lang="nb-NO" dirty="0"/>
          </a:p>
        </p:txBody>
      </p:sp>
      <p:sp>
        <p:nvSpPr>
          <p:cNvPr id="3" name="Tittel 2"/>
          <p:cNvSpPr>
            <a:spLocks noGrp="1"/>
          </p:cNvSpPr>
          <p:nvPr>
            <p:ph type="title"/>
          </p:nvPr>
        </p:nvSpPr>
        <p:spPr/>
        <p:txBody>
          <a:bodyPr>
            <a:normAutofit fontScale="90000"/>
          </a:bodyPr>
          <a:lstStyle/>
          <a:p>
            <a:r>
              <a:rPr lang="nb-NO" dirty="0"/>
              <a:t>Lyngør </a:t>
            </a:r>
            <a:br>
              <a:rPr lang="nb-NO" dirty="0"/>
            </a:br>
            <a:r>
              <a:rPr lang="nb-NO" dirty="0"/>
              <a:t>tirsdag 16.juli</a:t>
            </a:r>
          </a:p>
        </p:txBody>
      </p:sp>
      <p:pic>
        <p:nvPicPr>
          <p:cNvPr id="307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56176" y="1772816"/>
            <a:ext cx="2552767" cy="173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1628800"/>
            <a:ext cx="3914799" cy="233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9912" y="3212976"/>
            <a:ext cx="3034308" cy="202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297066" y="5163007"/>
            <a:ext cx="3776903" cy="166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9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94736" y="2204864"/>
            <a:ext cx="6516712" cy="2265115"/>
          </a:xfrm>
        </p:spPr>
        <p:txBody>
          <a:bodyPr/>
          <a:lstStyle/>
          <a:p>
            <a:r>
              <a:rPr lang="nb-NO" dirty="0"/>
              <a:t>Vi pynter opp i pollen….</a:t>
            </a:r>
          </a:p>
        </p:txBody>
      </p:sp>
      <p:sp>
        <p:nvSpPr>
          <p:cNvPr id="3" name="Tittel 2"/>
          <p:cNvSpPr>
            <a:spLocks noGrp="1"/>
          </p:cNvSpPr>
          <p:nvPr>
            <p:ph type="title"/>
          </p:nvPr>
        </p:nvSpPr>
        <p:spPr/>
        <p:txBody>
          <a:bodyPr>
            <a:normAutofit fontScale="90000"/>
          </a:bodyPr>
          <a:lstStyle/>
          <a:p>
            <a:r>
              <a:rPr lang="nb-NO" dirty="0"/>
              <a:t>Arendal</a:t>
            </a:r>
            <a:br>
              <a:rPr lang="nb-NO" dirty="0"/>
            </a:br>
            <a:r>
              <a:rPr lang="nb-NO" dirty="0"/>
              <a:t>onsdag 17.juli</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6096" y="1628800"/>
            <a:ext cx="287655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4028" y="3645024"/>
            <a:ext cx="4067944" cy="307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6050" y="3372042"/>
            <a:ext cx="4890796" cy="325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8193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323528" y="1700808"/>
            <a:ext cx="5472608" cy="4680520"/>
          </a:xfrm>
        </p:spPr>
        <p:txBody>
          <a:bodyPr>
            <a:normAutofit fontScale="25000" lnSpcReduction="20000"/>
          </a:bodyPr>
          <a:lstStyle/>
          <a:p>
            <a:r>
              <a:rPr lang="nb-NO" sz="6400" dirty="0"/>
              <a:t>Vi seiler sammen med patruljebåter fra 2.Sandnes og følgebåt, eller vi seiler patruljebåtene til Sørlandet/Søgne før kretsleiren.</a:t>
            </a:r>
          </a:p>
          <a:p>
            <a:r>
              <a:rPr lang="nb-NO" sz="6400" dirty="0"/>
              <a:t>Der starter en felles sørlands-seilas sammen med alle de andre gruppene og fartøy.</a:t>
            </a:r>
          </a:p>
          <a:p>
            <a:r>
              <a:rPr lang="nb-NO" sz="6400" dirty="0"/>
              <a:t>Skippere i samråd med armada bestemmer seilingsruten selvsagt !</a:t>
            </a:r>
          </a:p>
          <a:p>
            <a:endParaRPr lang="nb-NO" sz="6400" dirty="0"/>
          </a:p>
          <a:p>
            <a:r>
              <a:rPr lang="nb-NO" sz="4400" dirty="0"/>
              <a:t>Her er forslag til en mulig seilingsplan,:</a:t>
            </a:r>
          </a:p>
          <a:p>
            <a:r>
              <a:rPr lang="nb-NO" sz="4400" dirty="0"/>
              <a:t>Søgne</a:t>
            </a:r>
          </a:p>
          <a:p>
            <a:r>
              <a:rPr lang="nb-NO" sz="4400" dirty="0" err="1"/>
              <a:t>Randøya</a:t>
            </a:r>
            <a:endParaRPr lang="nb-NO" sz="4400" dirty="0"/>
          </a:p>
          <a:p>
            <a:r>
              <a:rPr lang="nb-NO" sz="4400" dirty="0"/>
              <a:t>Lillesand</a:t>
            </a:r>
          </a:p>
          <a:p>
            <a:r>
              <a:rPr lang="nb-NO" sz="4400" dirty="0" err="1"/>
              <a:t>Maløya</a:t>
            </a:r>
            <a:endParaRPr lang="nb-NO" sz="4400" dirty="0"/>
          </a:p>
          <a:p>
            <a:r>
              <a:rPr lang="nb-NO" sz="4400" dirty="0" err="1"/>
              <a:t>Tromøysund</a:t>
            </a:r>
            <a:endParaRPr lang="nb-NO" sz="4400" dirty="0"/>
          </a:p>
          <a:p>
            <a:r>
              <a:rPr lang="nb-NO" sz="4400" dirty="0"/>
              <a:t>Sandøya</a:t>
            </a:r>
          </a:p>
          <a:p>
            <a:r>
              <a:rPr lang="nb-NO" sz="4400" dirty="0"/>
              <a:t>Risør</a:t>
            </a:r>
          </a:p>
          <a:p>
            <a:r>
              <a:rPr lang="nb-NO" sz="4400" dirty="0" err="1"/>
              <a:t>Nessundholmen</a:t>
            </a:r>
            <a:endParaRPr lang="nb-NO" sz="4400" dirty="0"/>
          </a:p>
          <a:p>
            <a:r>
              <a:rPr lang="nb-NO" sz="4400" dirty="0"/>
              <a:t>Langesund</a:t>
            </a:r>
          </a:p>
          <a:p>
            <a:r>
              <a:rPr lang="nb-NO" sz="4400" dirty="0"/>
              <a:t>Kragerø</a:t>
            </a:r>
          </a:p>
          <a:p>
            <a:r>
              <a:rPr lang="nb-NO" sz="4400" dirty="0"/>
              <a:t>Lyngør</a:t>
            </a:r>
          </a:p>
          <a:p>
            <a:r>
              <a:rPr lang="nb-NO" sz="4400" dirty="0"/>
              <a:t>Arendal</a:t>
            </a:r>
          </a:p>
          <a:p>
            <a:r>
              <a:rPr lang="nb-NO" sz="4400" dirty="0"/>
              <a:t>Grimstad</a:t>
            </a:r>
          </a:p>
          <a:p>
            <a:r>
              <a:rPr lang="nb-NO" sz="4400" dirty="0" err="1"/>
              <a:t>Terneviga</a:t>
            </a:r>
            <a:endParaRPr lang="nb-NO" sz="4400" dirty="0"/>
          </a:p>
          <a:p>
            <a:r>
              <a:rPr lang="nb-NO" sz="4400" dirty="0"/>
              <a:t>Søgne</a:t>
            </a:r>
          </a:p>
          <a:p>
            <a:endParaRPr lang="nb-NO" sz="6400" dirty="0"/>
          </a:p>
          <a:p>
            <a:endParaRPr lang="nb-NO" sz="4900" dirty="0"/>
          </a:p>
          <a:p>
            <a:endParaRPr lang="nb-NO" dirty="0"/>
          </a:p>
          <a:p>
            <a:endParaRPr lang="nb-NO" dirty="0"/>
          </a:p>
          <a:p>
            <a:endParaRPr lang="nb-NO" dirty="0"/>
          </a:p>
          <a:p>
            <a:pPr marL="0" indent="0">
              <a:buNone/>
            </a:pPr>
            <a:r>
              <a:rPr lang="nb-NO" dirty="0"/>
              <a:t>		 					</a:t>
            </a:r>
          </a:p>
        </p:txBody>
      </p:sp>
      <p:sp>
        <p:nvSpPr>
          <p:cNvPr id="3" name="Tittel 2"/>
          <p:cNvSpPr>
            <a:spLocks noGrp="1"/>
          </p:cNvSpPr>
          <p:nvPr>
            <p:ph type="title"/>
          </p:nvPr>
        </p:nvSpPr>
        <p:spPr/>
        <p:txBody>
          <a:bodyPr>
            <a:normAutofit fontScale="90000"/>
          </a:bodyPr>
          <a:lstStyle/>
          <a:p>
            <a:r>
              <a:rPr lang="nb-NO" dirty="0"/>
              <a:t>Forslag til seilingsplaner </a:t>
            </a:r>
            <a:br>
              <a:rPr lang="nb-NO" dirty="0"/>
            </a:br>
            <a:r>
              <a:rPr lang="nb-NO" dirty="0"/>
              <a:t>samseilas 2019</a:t>
            </a:r>
          </a:p>
        </p:txBody>
      </p:sp>
      <p:pic>
        <p:nvPicPr>
          <p:cNvPr id="1126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44008" y="3429000"/>
            <a:ext cx="4393581" cy="330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7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700145" y="2420889"/>
            <a:ext cx="4192335" cy="2016223"/>
          </a:xfrm>
        </p:spPr>
        <p:txBody>
          <a:bodyPr>
            <a:normAutofit lnSpcReduction="10000"/>
          </a:bodyPr>
          <a:lstStyle/>
          <a:p>
            <a:r>
              <a:rPr lang="nb-NO" dirty="0"/>
              <a:t>Nytt sjøfartsmuseum i Hasseldalen</a:t>
            </a:r>
          </a:p>
          <a:p>
            <a:r>
              <a:rPr lang="nb-NO" dirty="0"/>
              <a:t>Sjarmerende sørlandsby</a:t>
            </a:r>
          </a:p>
          <a:p>
            <a:r>
              <a:rPr lang="nb-NO" dirty="0"/>
              <a:t>Gjestehavn med vaskemaskin, dusj og toalett</a:t>
            </a:r>
          </a:p>
          <a:p>
            <a:endParaRPr lang="nb-NO" dirty="0"/>
          </a:p>
        </p:txBody>
      </p:sp>
      <p:sp>
        <p:nvSpPr>
          <p:cNvPr id="3" name="Tittel 2"/>
          <p:cNvSpPr>
            <a:spLocks noGrp="1"/>
          </p:cNvSpPr>
          <p:nvPr>
            <p:ph type="title"/>
          </p:nvPr>
        </p:nvSpPr>
        <p:spPr/>
        <p:txBody>
          <a:bodyPr>
            <a:normAutofit fontScale="90000"/>
          </a:bodyPr>
          <a:lstStyle/>
          <a:p>
            <a:r>
              <a:rPr lang="nb-NO" dirty="0"/>
              <a:t>Grimstad</a:t>
            </a:r>
            <a:br>
              <a:rPr lang="nb-NO" dirty="0"/>
            </a:br>
            <a:r>
              <a:rPr lang="nb-NO" dirty="0"/>
              <a:t>torsdag 18.juli</a:t>
            </a: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6394" y="4365104"/>
            <a:ext cx="8667502" cy="238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2095073"/>
            <a:ext cx="28575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2852936"/>
            <a:ext cx="1117848" cy="115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50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872067" y="2132857"/>
            <a:ext cx="6796277" cy="3672408"/>
          </a:xfrm>
        </p:spPr>
        <p:txBody>
          <a:bodyPr/>
          <a:lstStyle/>
          <a:p>
            <a:pPr marL="301943" lvl="1" indent="0">
              <a:buNone/>
            </a:pPr>
            <a:r>
              <a:rPr lang="nb-NO" dirty="0"/>
              <a:t>Her ble det arrangert sjøspeiderleir for 5 år siden, vi ser om naturen ble tatt godt vare på av oss…..</a:t>
            </a:r>
          </a:p>
        </p:txBody>
      </p:sp>
      <p:sp>
        <p:nvSpPr>
          <p:cNvPr id="3" name="Tittel 2"/>
          <p:cNvSpPr>
            <a:spLocks noGrp="1"/>
          </p:cNvSpPr>
          <p:nvPr>
            <p:ph type="title"/>
          </p:nvPr>
        </p:nvSpPr>
        <p:spPr/>
        <p:txBody>
          <a:bodyPr>
            <a:normAutofit fontScale="90000"/>
          </a:bodyPr>
          <a:lstStyle/>
          <a:p>
            <a:r>
              <a:rPr lang="nb-NO" dirty="0" err="1"/>
              <a:t>Randøya</a:t>
            </a:r>
            <a:br>
              <a:rPr lang="nb-NO" dirty="0"/>
            </a:br>
            <a:r>
              <a:rPr lang="nb-NO" dirty="0"/>
              <a:t>fredag 19.juli</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978" y="4869160"/>
            <a:ext cx="89535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436096" y="3068960"/>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439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79513" y="2940360"/>
            <a:ext cx="2304256" cy="1856792"/>
          </a:xfrm>
        </p:spPr>
        <p:txBody>
          <a:bodyPr>
            <a:normAutofit fontScale="85000" lnSpcReduction="10000"/>
          </a:bodyPr>
          <a:lstStyle/>
          <a:p>
            <a:r>
              <a:rPr lang="nb-NO" dirty="0"/>
              <a:t>Felles grillaften sammen med sørlendingene</a:t>
            </a:r>
          </a:p>
          <a:p>
            <a:r>
              <a:rPr lang="nb-NO" dirty="0"/>
              <a:t>Vestlendingene fortsetter ferden videre sammen</a:t>
            </a:r>
          </a:p>
        </p:txBody>
      </p:sp>
      <p:sp>
        <p:nvSpPr>
          <p:cNvPr id="3" name="Tittel 2"/>
          <p:cNvSpPr>
            <a:spLocks noGrp="1"/>
          </p:cNvSpPr>
          <p:nvPr>
            <p:ph type="title"/>
          </p:nvPr>
        </p:nvSpPr>
        <p:spPr/>
        <p:txBody>
          <a:bodyPr>
            <a:normAutofit fontScale="90000"/>
          </a:bodyPr>
          <a:lstStyle/>
          <a:p>
            <a:r>
              <a:rPr lang="nb-NO" dirty="0"/>
              <a:t>Søgne</a:t>
            </a:r>
            <a:br>
              <a:rPr lang="nb-NO" dirty="0"/>
            </a:br>
            <a:r>
              <a:rPr lang="nb-NO" dirty="0"/>
              <a:t>lørdag 20.juli</a:t>
            </a:r>
          </a:p>
        </p:txBody>
      </p:sp>
      <p:pic>
        <p:nvPicPr>
          <p:cNvPr id="5123"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4725144"/>
            <a:ext cx="5225009" cy="204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598" y="1772816"/>
            <a:ext cx="1167543" cy="116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51920" y="1988840"/>
            <a:ext cx="4460282" cy="251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0192" y="4725144"/>
            <a:ext cx="2393455" cy="179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06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normAutofit fontScale="90000"/>
          </a:bodyPr>
          <a:lstStyle/>
          <a:p>
            <a:r>
              <a:rPr lang="nb-NO" sz="4000" dirty="0"/>
              <a:t>Farsund </a:t>
            </a:r>
            <a:br>
              <a:rPr lang="nb-NO" sz="4000" dirty="0"/>
            </a:br>
            <a:r>
              <a:rPr lang="nb-NO" sz="4000" dirty="0"/>
              <a:t>søndag 21.juli</a:t>
            </a:r>
            <a:endParaRPr lang="nb-NO" dirty="0"/>
          </a:p>
        </p:txBody>
      </p:sp>
      <p:pic>
        <p:nvPicPr>
          <p:cNvPr id="819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443901" y="2674938"/>
            <a:ext cx="6264135"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552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5940152" y="4293095"/>
            <a:ext cx="2880320" cy="1833067"/>
          </a:xfrm>
        </p:spPr>
        <p:txBody>
          <a:bodyPr>
            <a:normAutofit fontScale="92500"/>
          </a:bodyPr>
          <a:lstStyle/>
          <a:p>
            <a:pPr lvl="0">
              <a:buClr>
                <a:srgbClr val="31B6FD"/>
              </a:buClr>
            </a:pPr>
            <a:r>
              <a:rPr lang="nb-NO" sz="2200" dirty="0">
                <a:solidFill>
                  <a:srgbClr val="073E87"/>
                </a:solidFill>
              </a:rPr>
              <a:t>Hidra byr på havnene; Rasvåg og Kirkehamn</a:t>
            </a:r>
          </a:p>
          <a:p>
            <a:pPr lvl="0">
              <a:buClr>
                <a:srgbClr val="31B6FD"/>
              </a:buClr>
            </a:pPr>
            <a:r>
              <a:rPr lang="nb-NO" sz="2200" dirty="0">
                <a:solidFill>
                  <a:srgbClr val="073E87"/>
                </a:solidFill>
              </a:rPr>
              <a:t>Fottur til </a:t>
            </a:r>
            <a:r>
              <a:rPr lang="nb-NO" sz="2200" dirty="0" err="1">
                <a:solidFill>
                  <a:srgbClr val="073E87"/>
                </a:solidFill>
              </a:rPr>
              <a:t>Høgåsen</a:t>
            </a:r>
            <a:r>
              <a:rPr lang="nb-NO" sz="2200" dirty="0">
                <a:solidFill>
                  <a:srgbClr val="073E87"/>
                </a:solidFill>
              </a:rPr>
              <a:t> med fantastisk utsikt, fra Kirkehamn</a:t>
            </a:r>
          </a:p>
          <a:p>
            <a:endParaRPr lang="nb-NO" dirty="0"/>
          </a:p>
        </p:txBody>
      </p:sp>
      <p:sp>
        <p:nvSpPr>
          <p:cNvPr id="3" name="Tittel 2"/>
          <p:cNvSpPr>
            <a:spLocks noGrp="1"/>
          </p:cNvSpPr>
          <p:nvPr>
            <p:ph type="title"/>
          </p:nvPr>
        </p:nvSpPr>
        <p:spPr/>
        <p:txBody>
          <a:bodyPr>
            <a:normAutofit fontScale="90000"/>
          </a:bodyPr>
          <a:lstStyle/>
          <a:p>
            <a:r>
              <a:rPr lang="nb-NO" dirty="0"/>
              <a:t>Hidra</a:t>
            </a:r>
            <a:br>
              <a:rPr lang="nb-NO" dirty="0"/>
            </a:br>
            <a:r>
              <a:rPr lang="nb-NO" dirty="0"/>
              <a:t>mandag 22.juli</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1916832"/>
            <a:ext cx="33782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640" y="4212151"/>
            <a:ext cx="3779837"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2132856"/>
            <a:ext cx="22923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9625" y="2538413"/>
            <a:ext cx="2676525" cy="1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207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79513" y="3789040"/>
            <a:ext cx="2304256" cy="2736304"/>
          </a:xfrm>
        </p:spPr>
        <p:txBody>
          <a:bodyPr>
            <a:normAutofit/>
          </a:bodyPr>
          <a:lstStyle/>
          <a:p>
            <a:pPr marL="0" lvl="0" indent="0">
              <a:buClr>
                <a:srgbClr val="31B6FD"/>
              </a:buClr>
              <a:buNone/>
            </a:pPr>
            <a:r>
              <a:rPr lang="nb-NO" sz="2200" dirty="0">
                <a:solidFill>
                  <a:srgbClr val="073E87"/>
                </a:solidFill>
              </a:rPr>
              <a:t>«okka by»</a:t>
            </a:r>
          </a:p>
          <a:p>
            <a:pPr lvl="0">
              <a:buClr>
                <a:srgbClr val="31B6FD"/>
              </a:buClr>
            </a:pPr>
            <a:r>
              <a:rPr lang="nb-NO" sz="2200" dirty="0">
                <a:solidFill>
                  <a:srgbClr val="073E87"/>
                </a:solidFill>
              </a:rPr>
              <a:t>En levende fiskerihavn.</a:t>
            </a:r>
          </a:p>
          <a:p>
            <a:pPr lvl="0">
              <a:buClr>
                <a:srgbClr val="31B6FD"/>
              </a:buClr>
            </a:pPr>
            <a:r>
              <a:rPr lang="nb-NO" sz="2200" dirty="0">
                <a:solidFill>
                  <a:srgbClr val="073E87"/>
                </a:solidFill>
              </a:rPr>
              <a:t>Siste havn før vi passerer Jæren på vei hjem.</a:t>
            </a:r>
          </a:p>
          <a:p>
            <a:endParaRPr lang="nb-NO" dirty="0"/>
          </a:p>
        </p:txBody>
      </p:sp>
      <p:sp>
        <p:nvSpPr>
          <p:cNvPr id="3" name="Tittel 2"/>
          <p:cNvSpPr>
            <a:spLocks noGrp="1"/>
          </p:cNvSpPr>
          <p:nvPr>
            <p:ph type="title"/>
          </p:nvPr>
        </p:nvSpPr>
        <p:spPr/>
        <p:txBody>
          <a:bodyPr>
            <a:normAutofit fontScale="90000"/>
          </a:bodyPr>
          <a:lstStyle/>
          <a:p>
            <a:r>
              <a:rPr lang="nb-NO" dirty="0"/>
              <a:t>Egersund</a:t>
            </a:r>
            <a:br>
              <a:rPr lang="nb-NO" dirty="0"/>
            </a:br>
            <a:r>
              <a:rPr lang="nb-NO" dirty="0"/>
              <a:t>tirsdag 23.juli</a:t>
            </a: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9752" y="1637184"/>
            <a:ext cx="34194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8184" y="2060848"/>
            <a:ext cx="2365375"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83768" y="4653136"/>
            <a:ext cx="386556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864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067945" y="2675467"/>
            <a:ext cx="3528391" cy="2409717"/>
          </a:xfrm>
        </p:spPr>
        <p:txBody>
          <a:bodyPr>
            <a:normAutofit lnSpcReduction="10000"/>
          </a:bodyPr>
          <a:lstStyle/>
          <a:p>
            <a:pPr lvl="0">
              <a:buClr>
                <a:srgbClr val="31B6FD"/>
              </a:buClr>
            </a:pPr>
            <a:r>
              <a:rPr lang="nb-NO" sz="2200" dirty="0">
                <a:solidFill>
                  <a:srgbClr val="073E87"/>
                </a:solidFill>
              </a:rPr>
              <a:t>Når du har denne utsikten vet du at vi har kommet trygt i havn.</a:t>
            </a:r>
          </a:p>
          <a:p>
            <a:pPr lvl="0">
              <a:buClr>
                <a:srgbClr val="31B6FD"/>
              </a:buClr>
            </a:pPr>
            <a:r>
              <a:rPr lang="nb-NO" sz="2200" dirty="0">
                <a:solidFill>
                  <a:srgbClr val="073E87"/>
                </a:solidFill>
              </a:rPr>
              <a:t>Alle deltagere klargjør fartøyet etter seilasen.</a:t>
            </a:r>
          </a:p>
          <a:p>
            <a:pPr lvl="0">
              <a:buClr>
                <a:srgbClr val="31B6FD"/>
              </a:buClr>
            </a:pPr>
            <a:r>
              <a:rPr lang="nb-NO" sz="2200" dirty="0">
                <a:solidFill>
                  <a:srgbClr val="073E87"/>
                </a:solidFill>
              </a:rPr>
              <a:t>Du har utvidet minneboken din…</a:t>
            </a:r>
          </a:p>
          <a:p>
            <a:endParaRPr lang="nb-NO" dirty="0"/>
          </a:p>
        </p:txBody>
      </p:sp>
      <p:sp>
        <p:nvSpPr>
          <p:cNvPr id="3" name="Tittel 2"/>
          <p:cNvSpPr>
            <a:spLocks noGrp="1"/>
          </p:cNvSpPr>
          <p:nvPr>
            <p:ph type="title"/>
          </p:nvPr>
        </p:nvSpPr>
        <p:spPr/>
        <p:txBody>
          <a:bodyPr>
            <a:normAutofit fontScale="90000"/>
          </a:bodyPr>
          <a:lstStyle/>
          <a:p>
            <a:r>
              <a:rPr lang="nb-NO" dirty="0"/>
              <a:t>Tananger havn</a:t>
            </a:r>
            <a:br>
              <a:rPr lang="nb-NO" dirty="0"/>
            </a:br>
            <a:r>
              <a:rPr lang="nb-NO" dirty="0"/>
              <a:t>ankomst tirsdag 23.juli</a:t>
            </a: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5616" y="5085184"/>
            <a:ext cx="70294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2422524"/>
            <a:ext cx="3121025"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39447" y="3068960"/>
            <a:ext cx="10112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462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normAutofit fontScale="92500" lnSpcReduction="10000"/>
          </a:bodyPr>
          <a:lstStyle/>
          <a:p>
            <a:pPr lvl="0">
              <a:buClr>
                <a:srgbClr val="31B6FD"/>
              </a:buClr>
            </a:pPr>
            <a:r>
              <a:rPr lang="nb-NO" sz="2000" dirty="0">
                <a:solidFill>
                  <a:srgbClr val="073E87"/>
                </a:solidFill>
              </a:rPr>
              <a:t>Prisene for sommerens seilaser går til dekning av mat, havneavgifter, drivstoff og opplevelser underveis. Vi gjennomfører selvfølgelig nøkternhet og fornuftig økonomistyring, slik at så mange som mulig skal få anledning til å være med.</a:t>
            </a:r>
          </a:p>
          <a:p>
            <a:pPr lvl="0">
              <a:buClr>
                <a:srgbClr val="31B6FD"/>
              </a:buClr>
            </a:pPr>
            <a:r>
              <a:rPr lang="nb-NO" sz="2000" dirty="0">
                <a:solidFill>
                  <a:srgbClr val="073E87"/>
                </a:solidFill>
              </a:rPr>
              <a:t>Deltagelse 1 uke kr 1400.-    (200.- x 7 dager)</a:t>
            </a:r>
          </a:p>
          <a:p>
            <a:pPr lvl="0">
              <a:buClr>
                <a:srgbClr val="31B6FD"/>
              </a:buClr>
            </a:pPr>
            <a:r>
              <a:rPr lang="nb-NO" sz="2000" dirty="0">
                <a:solidFill>
                  <a:srgbClr val="073E87"/>
                </a:solidFill>
              </a:rPr>
              <a:t>Deltagelse 2 uker kr 2800.-</a:t>
            </a:r>
          </a:p>
          <a:p>
            <a:pPr lvl="0">
              <a:buClr>
                <a:srgbClr val="31B6FD"/>
              </a:buClr>
            </a:pPr>
            <a:r>
              <a:rPr lang="nb-NO" sz="2000" dirty="0">
                <a:solidFill>
                  <a:srgbClr val="073E87"/>
                </a:solidFill>
              </a:rPr>
              <a:t>Deltagelse hele seilasen kr 3900.-</a:t>
            </a:r>
          </a:p>
          <a:p>
            <a:pPr lvl="0">
              <a:buClr>
                <a:srgbClr val="31B6FD"/>
              </a:buClr>
            </a:pPr>
            <a:r>
              <a:rPr lang="nb-NO" sz="2000" dirty="0">
                <a:solidFill>
                  <a:srgbClr val="073E87"/>
                </a:solidFill>
              </a:rPr>
              <a:t>Reiseutgifter ved deltagelse på deler av seilasen betales og organiseres av deltageren selv. ( vi hjelper til praktisk !)</a:t>
            </a:r>
          </a:p>
          <a:p>
            <a:pPr lvl="0">
              <a:buClr>
                <a:srgbClr val="31B6FD"/>
              </a:buClr>
            </a:pPr>
            <a:r>
              <a:rPr lang="nb-NO" sz="2000" dirty="0">
                <a:solidFill>
                  <a:srgbClr val="073E87"/>
                </a:solidFill>
              </a:rPr>
              <a:t>Bindende påmelding til Jan Erik eller Sigurd</a:t>
            </a:r>
          </a:p>
          <a:p>
            <a:pPr lvl="0">
              <a:buClr>
                <a:srgbClr val="31B6FD"/>
              </a:buClr>
            </a:pPr>
            <a:r>
              <a:rPr lang="nb-NO" sz="2000" dirty="0">
                <a:solidFill>
                  <a:srgbClr val="073E87"/>
                </a:solidFill>
              </a:rPr>
              <a:t>OBS: Begrenset antall plasser !</a:t>
            </a:r>
          </a:p>
          <a:p>
            <a:endParaRPr lang="nb-NO" dirty="0"/>
          </a:p>
        </p:txBody>
      </p:sp>
      <p:sp>
        <p:nvSpPr>
          <p:cNvPr id="3" name="Tittel 2"/>
          <p:cNvSpPr>
            <a:spLocks noGrp="1"/>
          </p:cNvSpPr>
          <p:nvPr>
            <p:ph type="title"/>
          </p:nvPr>
        </p:nvSpPr>
        <p:spPr/>
        <p:txBody>
          <a:bodyPr/>
          <a:lstStyle/>
          <a:p>
            <a:r>
              <a:rPr lang="nb-NO" dirty="0"/>
              <a:t>Påmelding og priser</a:t>
            </a:r>
          </a:p>
        </p:txBody>
      </p:sp>
    </p:spTree>
    <p:extLst>
      <p:ext uri="{BB962C8B-B14F-4D97-AF65-F5344CB8AC3E}">
        <p14:creationId xmlns:p14="http://schemas.microsoft.com/office/powerpoint/2010/main" val="3100963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79512" y="692696"/>
            <a:ext cx="2952329" cy="6408712"/>
          </a:xfrm>
        </p:spPr>
        <p:txBody>
          <a:bodyPr>
            <a:normAutofit fontScale="70000" lnSpcReduction="20000"/>
          </a:bodyPr>
          <a:lstStyle/>
          <a:p>
            <a:r>
              <a:rPr lang="nb-NO" dirty="0"/>
              <a:t>Deltagende båter:     ????</a:t>
            </a:r>
          </a:p>
          <a:p>
            <a:endParaRPr lang="nb-NO" dirty="0"/>
          </a:p>
          <a:p>
            <a:r>
              <a:rPr lang="nb-NO" dirty="0" err="1"/>
              <a:t>Midtholm</a:t>
            </a:r>
            <a:endParaRPr lang="nb-NO" dirty="0"/>
          </a:p>
          <a:p>
            <a:r>
              <a:rPr lang="nb-NO" dirty="0"/>
              <a:t>Makrellen</a:t>
            </a:r>
          </a:p>
          <a:p>
            <a:r>
              <a:rPr lang="nb-NO" dirty="0"/>
              <a:t>Elisabeth</a:t>
            </a:r>
          </a:p>
          <a:p>
            <a:r>
              <a:rPr lang="nb-NO" dirty="0"/>
              <a:t>Nilsen</a:t>
            </a:r>
          </a:p>
          <a:p>
            <a:r>
              <a:rPr lang="nb-NO" dirty="0"/>
              <a:t>Pontos</a:t>
            </a:r>
          </a:p>
          <a:p>
            <a:r>
              <a:rPr lang="nb-NO" dirty="0" err="1"/>
              <a:t>Havbraatt</a:t>
            </a:r>
            <a:endParaRPr lang="nb-NO" dirty="0"/>
          </a:p>
          <a:p>
            <a:r>
              <a:rPr lang="nb-NO" dirty="0"/>
              <a:t>Gyda</a:t>
            </a:r>
          </a:p>
          <a:p>
            <a:r>
              <a:rPr lang="nb-NO" dirty="0"/>
              <a:t>Elisabeth</a:t>
            </a:r>
          </a:p>
          <a:p>
            <a:endParaRPr lang="nb-NO" dirty="0"/>
          </a:p>
          <a:p>
            <a:r>
              <a:rPr lang="nb-NO" dirty="0"/>
              <a:t>Patruljebåter:</a:t>
            </a:r>
          </a:p>
          <a:p>
            <a:pPr lvl="1"/>
            <a:r>
              <a:rPr lang="nb-NO" dirty="0" err="1"/>
              <a:t>Niglus</a:t>
            </a:r>
            <a:endParaRPr lang="nb-NO" dirty="0"/>
          </a:p>
          <a:p>
            <a:pPr lvl="1"/>
            <a:r>
              <a:rPr lang="nb-NO" dirty="0" err="1"/>
              <a:t>Torve</a:t>
            </a:r>
            <a:endParaRPr lang="nb-NO" dirty="0"/>
          </a:p>
          <a:p>
            <a:pPr lvl="1"/>
            <a:r>
              <a:rPr lang="nb-NO" dirty="0" err="1"/>
              <a:t>Kosebo</a:t>
            </a:r>
            <a:endParaRPr lang="nb-NO" dirty="0"/>
          </a:p>
          <a:p>
            <a:pPr lvl="1"/>
            <a:r>
              <a:rPr lang="nb-NO" dirty="0" err="1"/>
              <a:t>Lida</a:t>
            </a:r>
            <a:endParaRPr lang="nb-NO" dirty="0"/>
          </a:p>
          <a:p>
            <a:pPr lvl="1"/>
            <a:r>
              <a:rPr lang="nb-NO" dirty="0"/>
              <a:t>Koz-1</a:t>
            </a:r>
          </a:p>
          <a:p>
            <a:pPr lvl="1"/>
            <a:r>
              <a:rPr lang="nb-NO" dirty="0" err="1"/>
              <a:t>Kaldor</a:t>
            </a:r>
            <a:endParaRPr lang="nb-NO" dirty="0"/>
          </a:p>
          <a:p>
            <a:pPr lvl="1"/>
            <a:r>
              <a:rPr lang="nb-NO" dirty="0"/>
              <a:t>Delfin</a:t>
            </a:r>
          </a:p>
          <a:p>
            <a:pPr lvl="1"/>
            <a:r>
              <a:rPr lang="nb-NO" dirty="0" err="1"/>
              <a:t>Tingeling</a:t>
            </a:r>
            <a:endParaRPr lang="nb-NO" dirty="0"/>
          </a:p>
          <a:p>
            <a:pPr lvl="1"/>
            <a:r>
              <a:rPr lang="nb-NO" dirty="0"/>
              <a:t>Synergi</a:t>
            </a:r>
          </a:p>
          <a:p>
            <a:pPr lvl="1"/>
            <a:r>
              <a:rPr lang="nb-NO" dirty="0"/>
              <a:t>Sjønøkk</a:t>
            </a:r>
          </a:p>
          <a:p>
            <a:pPr lvl="1"/>
            <a:r>
              <a:rPr lang="nb-NO" dirty="0"/>
              <a:t>Sjøskvett</a:t>
            </a:r>
          </a:p>
          <a:p>
            <a:pPr lvl="1"/>
            <a:r>
              <a:rPr lang="nb-NO" dirty="0"/>
              <a:t>Sjøbris</a:t>
            </a:r>
          </a:p>
          <a:p>
            <a:pPr lvl="1"/>
            <a:endParaRPr lang="nb-NO" dirty="0"/>
          </a:p>
        </p:txBody>
      </p:sp>
      <p:sp>
        <p:nvSpPr>
          <p:cNvPr id="3" name="Tittel 2"/>
          <p:cNvSpPr>
            <a:spLocks noGrp="1"/>
          </p:cNvSpPr>
          <p:nvPr>
            <p:ph type="title"/>
          </p:nvPr>
        </p:nvSpPr>
        <p:spPr/>
        <p:txBody>
          <a:bodyPr>
            <a:normAutofit fontScale="90000"/>
          </a:bodyPr>
          <a:lstStyle/>
          <a:p>
            <a:br>
              <a:rPr lang="nb-NO" dirty="0"/>
            </a:br>
            <a:r>
              <a:rPr lang="nb-NO" dirty="0"/>
              <a:t>Patruljebåtseilas 2019</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3560" y="4418518"/>
            <a:ext cx="3960440" cy="223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360440" y="1669973"/>
            <a:ext cx="4525007" cy="287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Bruker\Documents\Speider\sø 15\presentasjon leir 2015\3107bølger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0661" y="4567257"/>
            <a:ext cx="3727586" cy="2231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3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251520" y="2060848"/>
            <a:ext cx="3024335" cy="4353347"/>
          </a:xfrm>
        </p:spPr>
        <p:txBody>
          <a:bodyPr>
            <a:normAutofit fontScale="77500" lnSpcReduction="20000"/>
          </a:bodyPr>
          <a:lstStyle/>
          <a:p>
            <a:r>
              <a:rPr lang="nb-NO" dirty="0"/>
              <a:t>Første dagen brukes til klargjøring, fordeling av køyer, innkjøp av proviant og utstyr</a:t>
            </a:r>
          </a:p>
          <a:p>
            <a:r>
              <a:rPr lang="nb-NO" dirty="0"/>
              <a:t>Inndeling i vaktlag om bord, som roterer mellom dekksvakt, arbeidsvakt og frivakt</a:t>
            </a:r>
          </a:p>
          <a:p>
            <a:r>
              <a:rPr lang="nb-NO" dirty="0"/>
              <a:t>Samseilas med patruljebåter og følgebåt fra Tananger og Sandnes</a:t>
            </a:r>
          </a:p>
          <a:p>
            <a:r>
              <a:rPr lang="nb-NO" dirty="0"/>
              <a:t>Skipperne drøfter avreisetidspunkt i forhold til vær og mannskap</a:t>
            </a:r>
          </a:p>
          <a:p>
            <a:r>
              <a:rPr lang="nb-NO" dirty="0"/>
              <a:t>Oppmøte senest 09:00</a:t>
            </a:r>
          </a:p>
          <a:p>
            <a:endParaRPr lang="nb-NO" dirty="0"/>
          </a:p>
        </p:txBody>
      </p:sp>
      <p:sp>
        <p:nvSpPr>
          <p:cNvPr id="3" name="Tittel 2"/>
          <p:cNvSpPr>
            <a:spLocks noGrp="1"/>
          </p:cNvSpPr>
          <p:nvPr>
            <p:ph type="title"/>
          </p:nvPr>
        </p:nvSpPr>
        <p:spPr>
          <a:xfrm>
            <a:off x="457200" y="338328"/>
            <a:ext cx="8229600" cy="1398174"/>
          </a:xfrm>
        </p:spPr>
        <p:txBody>
          <a:bodyPr>
            <a:normAutofit fontScale="90000"/>
          </a:bodyPr>
          <a:lstStyle/>
          <a:p>
            <a:r>
              <a:rPr lang="nb-NO" dirty="0"/>
              <a:t>Avreise Tananger mandag 1.juli</a:t>
            </a:r>
            <a:br>
              <a:rPr lang="nb-NO" dirty="0"/>
            </a:br>
            <a:r>
              <a:rPr lang="nb-NO" dirty="0"/>
              <a:t>alternativt seile båtene til Sørlandet før kretsleir….</a:t>
            </a: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1840" y="2852936"/>
            <a:ext cx="5413375"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020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5796136" y="2675467"/>
            <a:ext cx="3024336" cy="3450696"/>
          </a:xfrm>
        </p:spPr>
        <p:txBody>
          <a:bodyPr>
            <a:normAutofit fontScale="92500" lnSpcReduction="20000"/>
          </a:bodyPr>
          <a:lstStyle/>
          <a:p>
            <a:r>
              <a:rPr lang="nb-NO" dirty="0"/>
              <a:t>Rett ved havet på idylliske </a:t>
            </a:r>
            <a:r>
              <a:rPr lang="nb-NO" dirty="0" err="1"/>
              <a:t>Nesvåg</a:t>
            </a:r>
            <a:r>
              <a:rPr lang="nb-NO" dirty="0"/>
              <a:t> finnes en stor samling gamle båtmotorer, fiskeutstyr og båter i et maritimt miljø. </a:t>
            </a:r>
          </a:p>
          <a:p>
            <a:r>
              <a:rPr lang="nb-NO" dirty="0"/>
              <a:t>Koselig havn, med kjentfolk fra sjøspeidermiljøet vårt !</a:t>
            </a:r>
          </a:p>
          <a:p>
            <a:endParaRPr lang="nb-NO" dirty="0"/>
          </a:p>
        </p:txBody>
      </p:sp>
      <p:sp>
        <p:nvSpPr>
          <p:cNvPr id="3" name="Tittel 2"/>
          <p:cNvSpPr>
            <a:spLocks noGrp="1"/>
          </p:cNvSpPr>
          <p:nvPr>
            <p:ph type="title"/>
          </p:nvPr>
        </p:nvSpPr>
        <p:spPr/>
        <p:txBody>
          <a:bodyPr>
            <a:normAutofit fontScale="90000"/>
          </a:bodyPr>
          <a:lstStyle/>
          <a:p>
            <a:r>
              <a:rPr lang="nb-NO" sz="4000" dirty="0" err="1"/>
              <a:t>Nesvåg</a:t>
            </a:r>
            <a:r>
              <a:rPr lang="nb-NO" sz="4000" dirty="0"/>
              <a:t> </a:t>
            </a:r>
            <a:br>
              <a:rPr lang="nb-NO" sz="4000" dirty="0"/>
            </a:br>
            <a:r>
              <a:rPr lang="nb-NO" sz="4000" dirty="0"/>
              <a:t>onsdag 3.juli</a:t>
            </a:r>
            <a:endParaRPr lang="nb-NO"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3861048"/>
            <a:ext cx="4200525"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1844824"/>
            <a:ext cx="4200525"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41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872067" y="2675467"/>
            <a:ext cx="3483909" cy="3450696"/>
          </a:xfrm>
        </p:spPr>
        <p:txBody>
          <a:bodyPr/>
          <a:lstStyle/>
          <a:p>
            <a:r>
              <a:rPr lang="nb-NO" dirty="0"/>
              <a:t>Trygg havn underveis sørover</a:t>
            </a:r>
          </a:p>
        </p:txBody>
      </p:sp>
      <p:sp>
        <p:nvSpPr>
          <p:cNvPr id="3" name="Tittel 2"/>
          <p:cNvSpPr>
            <a:spLocks noGrp="1"/>
          </p:cNvSpPr>
          <p:nvPr>
            <p:ph type="title"/>
          </p:nvPr>
        </p:nvSpPr>
        <p:spPr/>
        <p:txBody>
          <a:bodyPr>
            <a:normAutofit fontScale="90000"/>
          </a:bodyPr>
          <a:lstStyle/>
          <a:p>
            <a:r>
              <a:rPr lang="nb-NO" sz="4000" dirty="0"/>
              <a:t>Lista</a:t>
            </a:r>
            <a:br>
              <a:rPr lang="nb-NO" sz="4000" dirty="0"/>
            </a:br>
            <a:r>
              <a:rPr lang="nb-NO" sz="4000" dirty="0"/>
              <a:t>torsdag 4.juli</a:t>
            </a:r>
            <a:endParaRPr lang="nb-NO" dirty="0"/>
          </a:p>
        </p:txBody>
      </p:sp>
      <p:pic>
        <p:nvPicPr>
          <p:cNvPr id="307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55976" y="1556792"/>
            <a:ext cx="4402137"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4077072"/>
            <a:ext cx="5718175"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102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323529" y="2675466"/>
            <a:ext cx="2664295" cy="4065901"/>
          </a:xfrm>
        </p:spPr>
        <p:txBody>
          <a:bodyPr>
            <a:normAutofit fontScale="92500" lnSpcReduction="10000"/>
          </a:bodyPr>
          <a:lstStyle/>
          <a:p>
            <a:pPr lvl="0">
              <a:buClr>
                <a:srgbClr val="31B6FD"/>
              </a:buClr>
            </a:pPr>
            <a:r>
              <a:rPr lang="nb-NO" sz="1700" dirty="0">
                <a:solidFill>
                  <a:srgbClr val="073E87"/>
                </a:solidFill>
              </a:rPr>
              <a:t>Mandal er en by og Norges sørligste kommune, i Vest-Agder fylke. Den grenser i vest og nordvest mot Lindesnes, i nord mot Marnardal, og i øst mot Søgne. Kommunen har 15 349 innbyggere, og er den nest største i Vest-Agder.</a:t>
            </a:r>
          </a:p>
          <a:p>
            <a:pPr lvl="0">
              <a:buClr>
                <a:srgbClr val="31B6FD"/>
              </a:buClr>
            </a:pPr>
            <a:r>
              <a:rPr lang="nb-NO" sz="1700" dirty="0">
                <a:solidFill>
                  <a:srgbClr val="073E87"/>
                </a:solidFill>
              </a:rPr>
              <a:t>Mange rogalendinger bruker området til sommerferier….. </a:t>
            </a:r>
          </a:p>
          <a:p>
            <a:pPr lvl="0">
              <a:buClr>
                <a:srgbClr val="31B6FD"/>
              </a:buClr>
            </a:pPr>
            <a:r>
              <a:rPr lang="nb-NO" sz="1700" dirty="0">
                <a:solidFill>
                  <a:srgbClr val="073E87"/>
                </a:solidFill>
              </a:rPr>
              <a:t>Her finnes gjestehavn med strøm, vaskemaskin og dusj</a:t>
            </a:r>
            <a:endParaRPr lang="nb-NO" dirty="0"/>
          </a:p>
        </p:txBody>
      </p:sp>
      <p:sp>
        <p:nvSpPr>
          <p:cNvPr id="3" name="Tittel 2"/>
          <p:cNvSpPr>
            <a:spLocks noGrp="1"/>
          </p:cNvSpPr>
          <p:nvPr>
            <p:ph type="title"/>
          </p:nvPr>
        </p:nvSpPr>
        <p:spPr/>
        <p:txBody>
          <a:bodyPr>
            <a:normAutofit fontScale="90000"/>
          </a:bodyPr>
          <a:lstStyle/>
          <a:p>
            <a:r>
              <a:rPr lang="nb-NO" dirty="0"/>
              <a:t>Mandal</a:t>
            </a:r>
            <a:br>
              <a:rPr lang="nb-NO" dirty="0"/>
            </a:br>
            <a:r>
              <a:rPr lang="nb-NO" dirty="0"/>
              <a:t>fredag 5.juli</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1840" y="2509415"/>
            <a:ext cx="5919787"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626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lstStyle/>
          <a:p>
            <a:r>
              <a:rPr lang="en-US" dirty="0" err="1"/>
              <a:t>Sommerseilas</a:t>
            </a:r>
            <a:r>
              <a:rPr lang="en-US" dirty="0"/>
              <a:t> </a:t>
            </a:r>
            <a:r>
              <a:rPr lang="en-US" dirty="0" err="1"/>
              <a:t>sammen</a:t>
            </a:r>
            <a:r>
              <a:rPr lang="en-US" dirty="0"/>
              <a:t> med mange </a:t>
            </a:r>
            <a:r>
              <a:rPr lang="en-US" dirty="0" err="1"/>
              <a:t>andre</a:t>
            </a:r>
            <a:r>
              <a:rPr lang="en-US" dirty="0"/>
              <a:t> </a:t>
            </a:r>
            <a:r>
              <a:rPr lang="en-US" dirty="0" err="1"/>
              <a:t>sjøspeider</a:t>
            </a:r>
            <a:r>
              <a:rPr lang="en-US" dirty="0"/>
              <a:t> </a:t>
            </a:r>
            <a:r>
              <a:rPr lang="en-US" dirty="0" err="1"/>
              <a:t>patruljebåter</a:t>
            </a:r>
            <a:r>
              <a:rPr lang="en-US" dirty="0"/>
              <a:t> har </a:t>
            </a:r>
            <a:r>
              <a:rPr lang="en-US" dirty="0" err="1"/>
              <a:t>felles</a:t>
            </a:r>
            <a:r>
              <a:rPr lang="en-US" dirty="0"/>
              <a:t> start her !</a:t>
            </a:r>
          </a:p>
          <a:p>
            <a:endParaRPr lang="en-US" dirty="0"/>
          </a:p>
        </p:txBody>
      </p:sp>
      <p:sp>
        <p:nvSpPr>
          <p:cNvPr id="3" name="Tittel 2"/>
          <p:cNvSpPr>
            <a:spLocks noGrp="1"/>
          </p:cNvSpPr>
          <p:nvPr>
            <p:ph type="title"/>
          </p:nvPr>
        </p:nvSpPr>
        <p:spPr/>
        <p:txBody>
          <a:bodyPr>
            <a:normAutofit fontScale="90000"/>
          </a:bodyPr>
          <a:lstStyle/>
          <a:p>
            <a:r>
              <a:rPr lang="en-US" dirty="0"/>
              <a:t>Søgne</a:t>
            </a:r>
            <a:br>
              <a:rPr lang="en-US" dirty="0"/>
            </a:br>
            <a:r>
              <a:rPr lang="en-US" dirty="0" err="1"/>
              <a:t>avreise</a:t>
            </a:r>
            <a:r>
              <a:rPr lang="en-US" dirty="0"/>
              <a:t> </a:t>
            </a:r>
            <a:r>
              <a:rPr lang="en-US" dirty="0" err="1"/>
              <a:t>lørdag</a:t>
            </a:r>
            <a:r>
              <a:rPr lang="en-US" dirty="0"/>
              <a:t> 6.juli</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645024"/>
            <a:ext cx="288607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645024"/>
            <a:ext cx="28194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79715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6598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323528" y="2132855"/>
            <a:ext cx="6048672" cy="2736305"/>
          </a:xfrm>
        </p:spPr>
        <p:txBody>
          <a:bodyPr/>
          <a:lstStyle/>
          <a:p>
            <a:r>
              <a:rPr lang="nb-NO" dirty="0"/>
              <a:t>Syvende sin base……</a:t>
            </a:r>
          </a:p>
        </p:txBody>
      </p:sp>
      <p:sp>
        <p:nvSpPr>
          <p:cNvPr id="3" name="Tittel 2"/>
          <p:cNvSpPr>
            <a:spLocks noGrp="1"/>
          </p:cNvSpPr>
          <p:nvPr>
            <p:ph type="title"/>
          </p:nvPr>
        </p:nvSpPr>
        <p:spPr/>
        <p:txBody>
          <a:bodyPr>
            <a:normAutofit fontScale="90000"/>
          </a:bodyPr>
          <a:lstStyle/>
          <a:p>
            <a:r>
              <a:rPr lang="nb-NO" dirty="0" err="1"/>
              <a:t>Ternevika</a:t>
            </a:r>
            <a:r>
              <a:rPr lang="nb-NO" dirty="0"/>
              <a:t> </a:t>
            </a:r>
            <a:br>
              <a:rPr lang="nb-NO" dirty="0"/>
            </a:br>
            <a:r>
              <a:rPr lang="nb-NO" dirty="0"/>
              <a:t>søndag 7.juli</a:t>
            </a:r>
          </a:p>
        </p:txBody>
      </p:sp>
      <p:pic>
        <p:nvPicPr>
          <p:cNvPr id="12290" name="Picture 2" descr="http://gfx.nrk.no/br5dz3PEhY1u-JXNbCYVBQK6oJZUziYDwqZjX2-zr3H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001953"/>
            <a:ext cx="5056862" cy="28444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speiding.no/grafikk/2011/Nyheter/Juli/bilde_armada_f__r_avreise_Anne_Margrethe_Himl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7984" y="2132856"/>
            <a:ext cx="4514850"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9803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ølgeform">
  <a:themeElements>
    <a:clrScheme name="Bølg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Bølg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ølg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1410</TotalTime>
  <Words>660</Words>
  <Application>Microsoft Office PowerPoint</Application>
  <PresentationFormat>Skjermfremvisning (4:3)</PresentationFormat>
  <Paragraphs>126</Paragraphs>
  <Slides>27</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27</vt:i4>
      </vt:variant>
    </vt:vector>
  </HeadingPairs>
  <TitlesOfParts>
    <vt:vector size="30" baseType="lpstr">
      <vt:lpstr>Candara</vt:lpstr>
      <vt:lpstr>Symbol</vt:lpstr>
      <vt:lpstr>Bølgeform</vt:lpstr>
      <vt:lpstr>Sørlandstokt  med patruljebåter</vt:lpstr>
      <vt:lpstr>Forslag til seilingsplaner  samseilas 2019</vt:lpstr>
      <vt:lpstr> Patruljebåtseilas 2019</vt:lpstr>
      <vt:lpstr>Avreise Tananger mandag 1.juli alternativt seile båtene til Sørlandet før kretsleir….</vt:lpstr>
      <vt:lpstr>Nesvåg  onsdag 3.juli</vt:lpstr>
      <vt:lpstr>Lista torsdag 4.juli</vt:lpstr>
      <vt:lpstr>Mandal fredag 5.juli</vt:lpstr>
      <vt:lpstr>Søgne avreise lørdag 6.juli</vt:lpstr>
      <vt:lpstr>Ternevika  søndag 7.juli</vt:lpstr>
      <vt:lpstr>Lillesand  mandag 8.juli</vt:lpstr>
      <vt:lpstr>Maløya tirsdag 9.juli</vt:lpstr>
      <vt:lpstr>Tromøysund onsdag 10.juli</vt:lpstr>
      <vt:lpstr>Tvedestrand torsdag 11.juli</vt:lpstr>
      <vt:lpstr>Sandøya fredag 12. juli</vt:lpstr>
      <vt:lpstr>Risør  lørdag 13.juli</vt:lpstr>
      <vt:lpstr> Kragerø eller Langesund søndag 14.juli</vt:lpstr>
      <vt:lpstr>Nessundholmen, Kragerø avreise mandag 15.juli</vt:lpstr>
      <vt:lpstr>Lyngør  tirsdag 16.juli</vt:lpstr>
      <vt:lpstr>Arendal onsdag 17.juli</vt:lpstr>
      <vt:lpstr>Grimstad torsdag 18.juli</vt:lpstr>
      <vt:lpstr>Randøya fredag 19.juli</vt:lpstr>
      <vt:lpstr>Søgne lørdag 20.juli</vt:lpstr>
      <vt:lpstr>Farsund  søndag 21.juli</vt:lpstr>
      <vt:lpstr>Hidra mandag 22.juli</vt:lpstr>
      <vt:lpstr>Egersund tirsdag 23.juli</vt:lpstr>
      <vt:lpstr>Tananger havn ankomst tirsdag 23.juli</vt:lpstr>
      <vt:lpstr>Påmelding og priser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Sørlandstokt med patruljebåter</dc:title>
  <dc:creator>Bruker</dc:creator>
  <cp:lastModifiedBy>Sigurd Mo</cp:lastModifiedBy>
  <cp:revision>96</cp:revision>
  <dcterms:created xsi:type="dcterms:W3CDTF">2015-02-28T19:28:46Z</dcterms:created>
  <dcterms:modified xsi:type="dcterms:W3CDTF">2019-01-20T09:52:33Z</dcterms:modified>
</cp:coreProperties>
</file>