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87" r:id="rId5"/>
    <p:sldId id="290" r:id="rId6"/>
    <p:sldId id="288" r:id="rId7"/>
    <p:sldId id="271" r:id="rId8"/>
    <p:sldId id="272" r:id="rId9"/>
    <p:sldId id="273" r:id="rId10"/>
    <p:sldId id="274" r:id="rId11"/>
    <p:sldId id="291" r:id="rId12"/>
    <p:sldId id="293" r:id="rId13"/>
    <p:sldId id="275" r:id="rId14"/>
    <p:sldId id="278" r:id="rId15"/>
    <p:sldId id="295" r:id="rId16"/>
    <p:sldId id="279" r:id="rId17"/>
    <p:sldId id="299" r:id="rId18"/>
    <p:sldId id="280" r:id="rId19"/>
    <p:sldId id="319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68D4F79-9516-42B4-AB55-7AD5EE3820B4}" type="datetimeFigureOut">
              <a:rPr lang="nb-NO" smtClean="0"/>
              <a:t>17.06.2019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Armadaseilas hjem fra</a:t>
            </a:r>
            <a:br>
              <a:rPr lang="nb-NO" dirty="0"/>
            </a:br>
            <a:r>
              <a:rPr lang="nb-NO" dirty="0" err="1"/>
              <a:t>Middelgrunden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008112"/>
          </a:xfrm>
        </p:spPr>
        <p:txBody>
          <a:bodyPr/>
          <a:lstStyle/>
          <a:p>
            <a:r>
              <a:rPr lang="nb-NO" dirty="0"/>
              <a:t>Dette er kun et forslag til mulige havner underveis. Skipperne avgjør selvsagt distanser og tidspunkt i forhold til værforhold og mannskap.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5517232"/>
            <a:ext cx="10096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46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251521" y="3864640"/>
            <a:ext cx="2520279" cy="2993360"/>
          </a:xfrm>
        </p:spPr>
        <p:txBody>
          <a:bodyPr>
            <a:normAutofit fontScale="70000" lnSpcReduction="20000"/>
          </a:bodyPr>
          <a:lstStyle/>
          <a:p>
            <a:r>
              <a:rPr lang="nb-NO" dirty="0"/>
              <a:t>Populær by med mange nordmenn på handletur.</a:t>
            </a:r>
          </a:p>
          <a:p>
            <a:r>
              <a:rPr lang="nb-NO" dirty="0"/>
              <a:t>Store kjøpesenter med grensehandel finner vi etter en busstur, om du vil.</a:t>
            </a:r>
          </a:p>
          <a:p>
            <a:r>
              <a:rPr lang="nb-NO" dirty="0"/>
              <a:t>Travel gjestehavn om sommeren.</a:t>
            </a:r>
          </a:p>
          <a:p>
            <a:r>
              <a:rPr lang="nb-NO" dirty="0"/>
              <a:t>Vi møter 3 patruljebåter fra Flekkerøy, som blir med videre !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Strømstad</a:t>
            </a:r>
            <a:br>
              <a:rPr lang="nb-NO" dirty="0"/>
            </a:br>
            <a:r>
              <a:rPr lang="nb-NO" dirty="0"/>
              <a:t>torsdag 11.juli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085" y="1556792"/>
            <a:ext cx="3967218" cy="253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645024"/>
            <a:ext cx="4153644" cy="311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783833"/>
            <a:ext cx="2737089" cy="208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404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872067" y="1979037"/>
            <a:ext cx="7408333" cy="1871654"/>
          </a:xfrm>
        </p:spPr>
        <p:txBody>
          <a:bodyPr/>
          <a:lstStyle/>
          <a:p>
            <a:r>
              <a:rPr lang="nb-NO" dirty="0"/>
              <a:t>NSF sitt leirsted besøker vi selvfølgelig  !</a:t>
            </a:r>
          </a:p>
          <a:p>
            <a:r>
              <a:rPr lang="nb-NO" dirty="0"/>
              <a:t>Her kan vi tilby andre speidere å bli kjent med sjøspeiding…</a:t>
            </a:r>
          </a:p>
          <a:p>
            <a:r>
              <a:rPr lang="nb-NO" dirty="0"/>
              <a:t>Besøk av Tall </a:t>
            </a:r>
            <a:r>
              <a:rPr lang="nb-NO" dirty="0" err="1"/>
              <a:t>ship</a:t>
            </a:r>
            <a:r>
              <a:rPr lang="nb-NO" dirty="0"/>
              <a:t> race i Fredrikstad…….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357795"/>
          </a:xfrm>
        </p:spPr>
        <p:txBody>
          <a:bodyPr>
            <a:normAutofit fontScale="90000"/>
          </a:bodyPr>
          <a:lstStyle/>
          <a:p>
            <a:r>
              <a:rPr lang="nb-NO" dirty="0"/>
              <a:t>Tredalen </a:t>
            </a:r>
            <a:br>
              <a:rPr lang="nb-NO" dirty="0"/>
            </a:br>
            <a:r>
              <a:rPr lang="nb-NO" dirty="0"/>
              <a:t>ankomst torsdag 11.juli</a:t>
            </a:r>
            <a:br>
              <a:rPr lang="nb-NO" dirty="0"/>
            </a:br>
            <a:r>
              <a:rPr lang="nb-NO" dirty="0"/>
              <a:t>avreise lørdag 13.juli </a:t>
            </a:r>
          </a:p>
        </p:txBody>
      </p:sp>
      <p:pic>
        <p:nvPicPr>
          <p:cNvPr id="4098" name="Picture 2" descr="http://www.speiding.no/innleggsbilder/grafikk/2015/Nyheter/juni/Tredalen_top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1" y="3850690"/>
            <a:ext cx="660007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cdninstagram.com/hphotos-ash/t51.2885-15/s320x320/e15/928288_539163596188553_27411934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567776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1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oslofjorden.com/bilder_gjestehavn_marina/verdens_ende_gjestehavn_tjoeme_oversik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5712635" cy="42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872067" y="4077071"/>
            <a:ext cx="7408333" cy="2049091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Verdens ende</a:t>
            </a:r>
            <a:br>
              <a:rPr lang="nb-NO" dirty="0"/>
            </a:br>
            <a:r>
              <a:rPr lang="nb-NO" dirty="0"/>
              <a:t>søndag 14.juli</a:t>
            </a:r>
          </a:p>
        </p:txBody>
      </p:sp>
      <p:pic>
        <p:nvPicPr>
          <p:cNvPr id="3076" name="Picture 4" descr="http://velihavn.no/images/APP/HAVN/verdens_ende_2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681095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0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12160" y="4005064"/>
            <a:ext cx="2952328" cy="2736304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Sigurd og Linda ønsker velkommen på holmen</a:t>
            </a:r>
          </a:p>
          <a:p>
            <a:r>
              <a:rPr lang="nb-NO" dirty="0"/>
              <a:t>Muligheten for å få servert god mat er tilstede….</a:t>
            </a:r>
          </a:p>
          <a:p>
            <a:r>
              <a:rPr lang="nb-NO" dirty="0"/>
              <a:t>Her ser vi hvordan ferielivet kan være…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521364"/>
            <a:ext cx="8229600" cy="956341"/>
          </a:xfrm>
        </p:spPr>
        <p:txBody>
          <a:bodyPr>
            <a:noAutofit/>
          </a:bodyPr>
          <a:lstStyle/>
          <a:p>
            <a:r>
              <a:rPr lang="nb-NO" sz="3600" dirty="0" err="1"/>
              <a:t>Nessundholmen</a:t>
            </a:r>
            <a:r>
              <a:rPr lang="nb-NO" sz="3600" dirty="0"/>
              <a:t>, Kragerø</a:t>
            </a:r>
            <a:br>
              <a:rPr lang="nb-NO" sz="3600" dirty="0"/>
            </a:br>
            <a:r>
              <a:rPr lang="nb-NO" sz="3600" dirty="0"/>
              <a:t>ankomst søndag 14.juli</a:t>
            </a:r>
            <a:br>
              <a:rPr lang="nb-NO" sz="3600" dirty="0"/>
            </a:br>
            <a:r>
              <a:rPr lang="nb-NO" sz="3600" dirty="0"/>
              <a:t>avreise mandag 15.juli</a:t>
            </a:r>
          </a:p>
        </p:txBody>
      </p:sp>
      <p:pic>
        <p:nvPicPr>
          <p:cNvPr id="18434" name="Picture 2" descr="C:\Users\Bruker\Pictures\Pictures (2)\sigurd\nessundholmen\09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335878"/>
            <a:ext cx="5220072" cy="247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ruker\Pictures\Pictures (2)\sigurd\nessundholmen\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966" y="2016667"/>
            <a:ext cx="3348880" cy="198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Bruker\Pictures\Pictures (2)\sigurd\nessundholmen\IMAG006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7167" y="2812927"/>
            <a:ext cx="2493336" cy="133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Bruker\Pictures\Pictures (2)\sigurd\nessundholmen\IMAG010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3170454"/>
            <a:ext cx="2812588" cy="12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Bruker\Pictures\Pictures (2)\sigurd\nessundholmen\IMAG007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442" y="1786139"/>
            <a:ext cx="3151884" cy="12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69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251520" y="4437112"/>
            <a:ext cx="3312368" cy="2121099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Lyngør er en gammel uthavn og et lite tettsted som ligger i Tvedestrand kommune i Aust-Agder fylke, omtrent midt mellom Risør og Tvedestrand. Tettstedet ligger fordelt over flere øyer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Lyngør </a:t>
            </a:r>
            <a:br>
              <a:rPr lang="nb-NO" dirty="0"/>
            </a:br>
            <a:r>
              <a:rPr lang="nb-NO" dirty="0"/>
              <a:t>tirsdag 16.juli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1772816"/>
            <a:ext cx="2552767" cy="173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628800"/>
            <a:ext cx="3914799" cy="233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3034308" cy="20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7066" y="5163007"/>
            <a:ext cx="3776903" cy="166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94736" y="2204864"/>
            <a:ext cx="6516712" cy="2265115"/>
          </a:xfrm>
        </p:spPr>
        <p:txBody>
          <a:bodyPr/>
          <a:lstStyle/>
          <a:p>
            <a:r>
              <a:rPr lang="nb-NO" dirty="0"/>
              <a:t>Vi pynter opp i pollen….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Arendal</a:t>
            </a:r>
            <a:br>
              <a:rPr lang="nb-NO" dirty="0"/>
            </a:br>
            <a:r>
              <a:rPr lang="nb-NO" dirty="0"/>
              <a:t>onsdag 17.juli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28765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28" y="3645024"/>
            <a:ext cx="4067944" cy="307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050" y="3372042"/>
            <a:ext cx="4890796" cy="325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193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700145" y="2420889"/>
            <a:ext cx="4192335" cy="20162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Sjarmerende sørlandsby</a:t>
            </a:r>
          </a:p>
          <a:p>
            <a:r>
              <a:rPr lang="nb-NO" dirty="0"/>
              <a:t>Gjestehavn med vaskemaskin, dusj og toalett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Grimstad</a:t>
            </a:r>
            <a:br>
              <a:rPr lang="nb-NO" dirty="0"/>
            </a:br>
            <a:r>
              <a:rPr lang="nb-NO" dirty="0"/>
              <a:t>torsdag 18.juli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394" y="4365104"/>
            <a:ext cx="8667502" cy="238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095073"/>
            <a:ext cx="28575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1117848" cy="11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50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872067" y="2132857"/>
            <a:ext cx="6796277" cy="3672408"/>
          </a:xfrm>
        </p:spPr>
        <p:txBody>
          <a:bodyPr/>
          <a:lstStyle/>
          <a:p>
            <a:pPr marL="301943" lvl="1" indent="0">
              <a:buNone/>
            </a:pPr>
            <a:r>
              <a:rPr lang="nb-NO" dirty="0"/>
              <a:t>Her ble det arrangert sjøspeiderleir for 2 år siden, vi ser om naturen ble tatt godt vare på av oss…..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Randøya</a:t>
            </a:r>
            <a:br>
              <a:rPr lang="nb-NO" dirty="0"/>
            </a:br>
            <a:r>
              <a:rPr lang="nb-NO" dirty="0"/>
              <a:t>fredag 19.juli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78" y="4869160"/>
            <a:ext cx="8953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36096" y="3068960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439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79513" y="2940360"/>
            <a:ext cx="2304256" cy="1856792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Felles grillaften sammen med sørlendingene</a:t>
            </a:r>
          </a:p>
          <a:p>
            <a:r>
              <a:rPr lang="nb-NO" dirty="0"/>
              <a:t>Vestlendingene fortsetter ferden videre sammen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Søgne</a:t>
            </a:r>
            <a:br>
              <a:rPr lang="nb-NO" dirty="0"/>
            </a:br>
            <a:r>
              <a:rPr lang="nb-NO" dirty="0"/>
              <a:t>lørdag 20.juli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725144"/>
            <a:ext cx="5225009" cy="204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98" y="1772816"/>
            <a:ext cx="1167543" cy="116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1988840"/>
            <a:ext cx="4460282" cy="251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725144"/>
            <a:ext cx="2393455" cy="179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064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Farsund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en </a:t>
            </a:r>
            <a:r>
              <a:rPr lang="en-US" dirty="0" err="1"/>
              <a:t>havn</a:t>
            </a:r>
            <a:r>
              <a:rPr lang="en-US" dirty="0"/>
              <a:t> </a:t>
            </a:r>
            <a:r>
              <a:rPr lang="en-US" dirty="0" err="1"/>
              <a:t>underveis</a:t>
            </a:r>
            <a:r>
              <a:rPr lang="en-US" dirty="0"/>
              <a:t>….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Farsund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søndag</a:t>
            </a:r>
            <a:r>
              <a:rPr lang="en-US" dirty="0"/>
              <a:t> 21.juli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5085606" cy="257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59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251520" y="1916832"/>
            <a:ext cx="4032448" cy="5328592"/>
          </a:xfrm>
        </p:spPr>
        <p:txBody>
          <a:bodyPr>
            <a:normAutofit fontScale="62500" lnSpcReduction="20000"/>
          </a:bodyPr>
          <a:lstStyle/>
          <a:p>
            <a:r>
              <a:rPr lang="nb-NO" dirty="0"/>
              <a:t>Skippere i samråd med armada bestemmer seilingsruten selvsagt !</a:t>
            </a:r>
          </a:p>
          <a:p>
            <a:endParaRPr lang="nb-NO" dirty="0"/>
          </a:p>
          <a:p>
            <a:r>
              <a:rPr lang="nb-NO" dirty="0"/>
              <a:t>Her er forslag til en mulig seilingsplan, eller steder som kan besøkes:</a:t>
            </a:r>
          </a:p>
          <a:p>
            <a:endParaRPr lang="nb-NO" dirty="0"/>
          </a:p>
          <a:p>
            <a:r>
              <a:rPr lang="nb-NO" dirty="0" err="1"/>
              <a:t>Middelgrunden</a:t>
            </a:r>
            <a:endParaRPr lang="nb-NO" dirty="0"/>
          </a:p>
          <a:p>
            <a:r>
              <a:rPr lang="nb-NO" dirty="0"/>
              <a:t>København</a:t>
            </a:r>
          </a:p>
          <a:p>
            <a:r>
              <a:rPr lang="nb-NO" dirty="0"/>
              <a:t>Varberg</a:t>
            </a:r>
          </a:p>
          <a:p>
            <a:r>
              <a:rPr lang="nb-NO" dirty="0"/>
              <a:t>Gøteborg</a:t>
            </a:r>
          </a:p>
          <a:p>
            <a:r>
              <a:rPr lang="nb-NO" dirty="0"/>
              <a:t>Marstrand</a:t>
            </a:r>
          </a:p>
          <a:p>
            <a:r>
              <a:rPr lang="nb-NO" dirty="0" err="1"/>
              <a:t>Smøgen</a:t>
            </a:r>
            <a:endParaRPr lang="nb-NO" dirty="0"/>
          </a:p>
          <a:p>
            <a:r>
              <a:rPr lang="nb-NO" dirty="0"/>
              <a:t>Strømstad</a:t>
            </a:r>
          </a:p>
          <a:p>
            <a:r>
              <a:rPr lang="nb-NO" dirty="0"/>
              <a:t>Tredalen</a:t>
            </a:r>
          </a:p>
          <a:p>
            <a:r>
              <a:rPr lang="nb-NO" dirty="0"/>
              <a:t>Verdens ende</a:t>
            </a:r>
          </a:p>
          <a:p>
            <a:r>
              <a:rPr lang="nb-NO" dirty="0"/>
              <a:t>Kragerø</a:t>
            </a:r>
          </a:p>
          <a:p>
            <a:r>
              <a:rPr lang="nb-NO" dirty="0"/>
              <a:t>Lyngør</a:t>
            </a:r>
          </a:p>
          <a:p>
            <a:r>
              <a:rPr lang="nb-NO" dirty="0"/>
              <a:t>Grimstad</a:t>
            </a:r>
          </a:p>
          <a:p>
            <a:r>
              <a:rPr lang="nb-NO" dirty="0"/>
              <a:t>Søgne</a:t>
            </a:r>
          </a:p>
          <a:p>
            <a:r>
              <a:rPr lang="nb-NO" dirty="0"/>
              <a:t>Hidra</a:t>
            </a:r>
          </a:p>
          <a:p>
            <a:r>
              <a:rPr lang="nb-NO" dirty="0"/>
              <a:t>Egersund</a:t>
            </a:r>
          </a:p>
          <a:p>
            <a:r>
              <a:rPr lang="nb-NO" dirty="0"/>
              <a:t>Tananger / Sandnes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Forslag til seilingsplaner</a:t>
            </a:r>
            <a:br>
              <a:rPr lang="nb-NO" dirty="0"/>
            </a:br>
            <a:r>
              <a:rPr lang="nb-NO" dirty="0"/>
              <a:t>sommeren 2019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626889" cy="504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76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5868144" y="4581128"/>
            <a:ext cx="2943596" cy="1800200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Hidra byr på havnene; Rasvåg og Kirkehamn</a:t>
            </a:r>
          </a:p>
          <a:p>
            <a:r>
              <a:rPr lang="nb-NO" dirty="0"/>
              <a:t>Fottur til </a:t>
            </a:r>
            <a:r>
              <a:rPr lang="nb-NO" dirty="0" err="1"/>
              <a:t>Høgåsen</a:t>
            </a:r>
            <a:r>
              <a:rPr lang="nb-NO" dirty="0"/>
              <a:t> med fantastisk </a:t>
            </a:r>
            <a:r>
              <a:rPr lang="nb-NO" dirty="0" err="1"/>
              <a:t>utsik</a:t>
            </a:r>
            <a:r>
              <a:rPr lang="nb-NO" dirty="0"/>
              <a:t>, fra Kirkehamn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Hidra</a:t>
            </a:r>
            <a:br>
              <a:rPr lang="nb-NO" dirty="0"/>
            </a:br>
            <a:r>
              <a:rPr lang="nb-NO" dirty="0"/>
              <a:t>mandag 22.juli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2295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060848"/>
            <a:ext cx="3377952" cy="214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4365104"/>
            <a:ext cx="3780454" cy="232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631" y="2402600"/>
            <a:ext cx="2674957" cy="17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65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23529" y="4149080"/>
            <a:ext cx="2880319" cy="22322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/>
              <a:t>    «okka by»</a:t>
            </a:r>
          </a:p>
          <a:p>
            <a:r>
              <a:rPr lang="nb-NO" dirty="0"/>
              <a:t>En levende fiskerihavn.</a:t>
            </a:r>
          </a:p>
          <a:p>
            <a:r>
              <a:rPr lang="nb-NO" dirty="0"/>
              <a:t>Siste havn før vi passerer Jæren på vei hjem.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Egersund</a:t>
            </a:r>
            <a:br>
              <a:rPr lang="nb-NO" dirty="0"/>
            </a:br>
            <a:r>
              <a:rPr lang="nb-NO" dirty="0"/>
              <a:t>tirsdag 23.juli</a:t>
            </a:r>
          </a:p>
        </p:txBody>
      </p:sp>
      <p:pic>
        <p:nvPicPr>
          <p:cNvPr id="7170" name="Picture 2" descr="C:\Users\Bruker\Documents\Speider\sø 15\presentasjon leir 2015\0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1653073"/>
            <a:ext cx="2362771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4797152"/>
            <a:ext cx="3865173" cy="192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4200" y="1862944"/>
            <a:ext cx="3423471" cy="245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261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635896" y="2675467"/>
            <a:ext cx="4150768" cy="2448628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Når du har denne utsikten vet du at vi har kommet trygt i havn.</a:t>
            </a:r>
          </a:p>
          <a:p>
            <a:r>
              <a:rPr lang="nb-NO" dirty="0"/>
              <a:t>Alle deltagere klargjør fartøyet etter seilasen.</a:t>
            </a:r>
          </a:p>
          <a:p>
            <a:r>
              <a:rPr lang="nb-NO" dirty="0"/>
              <a:t>Du har utvidet minneboken din…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nb-NO" dirty="0"/>
              <a:t>Tananger / Stavanger</a:t>
            </a:r>
            <a:br>
              <a:rPr lang="nb-NO" dirty="0"/>
            </a:br>
            <a:r>
              <a:rPr lang="nb-NO" dirty="0"/>
              <a:t>ankomst tirsdag 23.juli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312351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5124095"/>
            <a:ext cx="70310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2564904"/>
            <a:ext cx="10096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2C462DE-BAEE-47E3-AD31-2EB8BC442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114" y="3835430"/>
            <a:ext cx="1284537" cy="9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8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79511" y="1669973"/>
            <a:ext cx="2952329" cy="2807037"/>
          </a:xfrm>
        </p:spPr>
        <p:txBody>
          <a:bodyPr>
            <a:normAutofit fontScale="92500"/>
          </a:bodyPr>
          <a:lstStyle/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Deltagende båter:</a:t>
            </a:r>
          </a:p>
          <a:p>
            <a:pPr lvl="0">
              <a:buClr>
                <a:srgbClr val="31B6FD"/>
              </a:buClr>
            </a:pPr>
            <a:endParaRPr lang="nb-NO" sz="1500" dirty="0">
              <a:solidFill>
                <a:srgbClr val="073E87"/>
              </a:solidFill>
            </a:endParaRP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Makrellen</a:t>
            </a:r>
          </a:p>
          <a:p>
            <a:pPr lvl="0">
              <a:buClr>
                <a:srgbClr val="31B6FD"/>
              </a:buClr>
            </a:pPr>
            <a:r>
              <a:rPr lang="nb-NO" sz="1500" dirty="0" err="1">
                <a:solidFill>
                  <a:srgbClr val="073E87"/>
                </a:solidFill>
              </a:rPr>
              <a:t>Havbraatt</a:t>
            </a:r>
            <a:endParaRPr lang="nb-NO" sz="1500" dirty="0">
              <a:solidFill>
                <a:srgbClr val="073E87"/>
              </a:solidFill>
            </a:endParaRP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Elisabeth</a:t>
            </a:r>
          </a:p>
          <a:p>
            <a:pPr lvl="0">
              <a:buClr>
                <a:srgbClr val="31B6FD"/>
              </a:buClr>
            </a:pPr>
            <a:endParaRPr lang="nb-NO" sz="1500" dirty="0">
              <a:solidFill>
                <a:srgbClr val="073E87"/>
              </a:solidFill>
            </a:endParaRP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3 </a:t>
            </a:r>
            <a:r>
              <a:rPr lang="nb-NO" sz="1500" dirty="0" err="1">
                <a:solidFill>
                  <a:srgbClr val="073E87"/>
                </a:solidFill>
              </a:rPr>
              <a:t>maxier</a:t>
            </a:r>
            <a:r>
              <a:rPr lang="nb-NO" sz="1500" dirty="0">
                <a:solidFill>
                  <a:srgbClr val="073E87"/>
                </a:solidFill>
              </a:rPr>
              <a:t> (Hilde-Grete II- Ellen) fra Flekkerøy blir med fra Strømstad</a:t>
            </a: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Patruljebåter på sommerseilas blir med fra Kragerø</a:t>
            </a: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Flere….??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Armada seilas</a:t>
            </a:r>
            <a:br>
              <a:rPr lang="nb-NO" dirty="0"/>
            </a:br>
            <a:r>
              <a:rPr lang="nb-NO" dirty="0"/>
              <a:t>hjem fra </a:t>
            </a:r>
            <a:r>
              <a:rPr lang="nb-NO" dirty="0" err="1"/>
              <a:t>Middelgrunden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555928"/>
            <a:ext cx="3960440" cy="223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440" y="1669973"/>
            <a:ext cx="4515669" cy="288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Bruker\Documents\Speider\sø 15\presentasjon leir 2015\3107bølger (2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70" y="4555927"/>
            <a:ext cx="3727586" cy="223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833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1010BFC-EF73-446D-A3FA-9443AE281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besøker hovedstaden selvfølgelig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9EBA98C-3505-4039-AAC6-29D07968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København</a:t>
            </a:r>
            <a:br>
              <a:rPr lang="nb-NO" dirty="0"/>
            </a:br>
            <a:r>
              <a:rPr lang="nb-NO" dirty="0"/>
              <a:t>avreise fredag 5.juli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A680E34-99C4-4795-8495-FD11A9A64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12976"/>
            <a:ext cx="1657350" cy="11144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42666C4-1AF7-407B-A4D5-9AE567050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2479551"/>
            <a:ext cx="2466975" cy="18478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C1FDE2C-2DF6-40B3-8526-ACBECFDAD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1" y="3881247"/>
            <a:ext cx="1733550" cy="263842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6104753-49FA-433A-8802-7D500332F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154" y="452162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2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759818F-BF23-4859-9855-98633BF27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Danske speidere sitt nye samlingsted åpner på våren, og vi besøker våre venner og utforsker </a:t>
            </a:r>
            <a:r>
              <a:rPr lang="nb-NO" dirty="0" err="1"/>
              <a:t>øen</a:t>
            </a:r>
            <a:r>
              <a:rPr lang="nb-NO" dirty="0"/>
              <a:t>…..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DA62FDC-C9D6-4EAC-8855-1F5F77B6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Middelgrundsfortet</a:t>
            </a:r>
            <a:br>
              <a:rPr lang="nb-NO" dirty="0"/>
            </a:br>
            <a:r>
              <a:rPr lang="nb-NO" dirty="0"/>
              <a:t>fredag 5.juli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D2AC6F7-6637-4F36-9E11-B28630BC1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3" y="3683754"/>
            <a:ext cx="8824974" cy="31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E642F02-0385-4F7A-8123-2CFDBA76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Varberg kan vi gjerne besøke…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B739955-F9C2-4E80-92C3-D9D0EC196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Varberg</a:t>
            </a:r>
            <a:br>
              <a:rPr lang="nb-NO" dirty="0"/>
            </a:br>
            <a:r>
              <a:rPr lang="nb-NO" dirty="0"/>
              <a:t>lørdag 6.juli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6E2D09-8699-4E9E-9A63-93CB830F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38" y="3095890"/>
            <a:ext cx="2466975" cy="18478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90BBAD1-A454-42FE-A1A9-E9DAFA0DF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210190"/>
            <a:ext cx="3838575" cy="119062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0FE41AC-D157-4335-8ABF-5EBF1676F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4797152"/>
            <a:ext cx="293370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79512" y="4221087"/>
            <a:ext cx="3240359" cy="2448271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En fin seilas som ender i byen ved utløpet av </a:t>
            </a:r>
            <a:r>
              <a:rPr lang="nb-NO" dirty="0" err="1"/>
              <a:t>Gøta</a:t>
            </a:r>
            <a:r>
              <a:rPr lang="nb-NO" dirty="0"/>
              <a:t> elv.</a:t>
            </a:r>
          </a:p>
          <a:p>
            <a:r>
              <a:rPr lang="nb-NO" dirty="0"/>
              <a:t>Gjestehavn midt i byen, med vaskemaskiner og dusj.</a:t>
            </a:r>
          </a:p>
          <a:p>
            <a:r>
              <a:rPr lang="nb-NO" dirty="0"/>
              <a:t>Liseberg kan besøkes neste morgen….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003232" cy="1434488"/>
          </a:xfrm>
        </p:spPr>
        <p:txBody>
          <a:bodyPr>
            <a:normAutofit fontScale="90000"/>
          </a:bodyPr>
          <a:lstStyle/>
          <a:p>
            <a:r>
              <a:rPr lang="nb-NO" dirty="0"/>
              <a:t>Gøteborg</a:t>
            </a:r>
            <a:br>
              <a:rPr lang="nb-NO" dirty="0"/>
            </a:br>
            <a:r>
              <a:rPr lang="nb-NO" dirty="0"/>
              <a:t>ankomst lørdag 6.juli</a:t>
            </a:r>
            <a:br>
              <a:rPr lang="nb-NO" dirty="0"/>
            </a:br>
            <a:r>
              <a:rPr lang="nb-NO" dirty="0"/>
              <a:t>avreise 8.juli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75393"/>
            <a:ext cx="3821410" cy="198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365104"/>
            <a:ext cx="3936152" cy="236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2208" y="2075393"/>
            <a:ext cx="3305944" cy="220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857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84168" y="2636912"/>
            <a:ext cx="2880320" cy="2520280"/>
          </a:xfrm>
        </p:spPr>
        <p:txBody>
          <a:bodyPr>
            <a:normAutofit lnSpcReduction="10000"/>
          </a:bodyPr>
          <a:lstStyle/>
          <a:p>
            <a:r>
              <a:rPr lang="nb-NO" dirty="0"/>
              <a:t>En travel og populær sommerby på Bohuslän kysten.</a:t>
            </a:r>
          </a:p>
          <a:p>
            <a:r>
              <a:rPr lang="nb-NO" dirty="0"/>
              <a:t>Stor gjestehavn med alle muligheter.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Marstrand</a:t>
            </a:r>
            <a:br>
              <a:rPr lang="nb-NO" dirty="0"/>
            </a:br>
            <a:r>
              <a:rPr lang="nb-NO" dirty="0"/>
              <a:t>tirsdag 9.juli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311080"/>
            <a:ext cx="7082758" cy="141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2744616" cy="189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819530"/>
            <a:ext cx="4829919" cy="168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3514" y="2029881"/>
            <a:ext cx="2813986" cy="14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58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516216" y="2924944"/>
            <a:ext cx="2376264" cy="3730407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En annen populær havn i skjærgården med yrende båtliv…</a:t>
            </a:r>
          </a:p>
          <a:p>
            <a:r>
              <a:rPr lang="nb-NO" dirty="0"/>
              <a:t>Det finnes mange alternative uthavner i området om vi ønsker det.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Smøgen</a:t>
            </a:r>
            <a:br>
              <a:rPr lang="nb-NO" dirty="0"/>
            </a:br>
            <a:r>
              <a:rPr lang="nb-NO" dirty="0"/>
              <a:t>onsdag 10.juli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2837285" cy="189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2667557" cy="197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51303"/>
            <a:ext cx="5400600" cy="26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9664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ølgeform">
  <a:themeElements>
    <a:clrScheme name="Bølg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ølg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ølg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511</TotalTime>
  <Words>460</Words>
  <Application>Microsoft Office PowerPoint</Application>
  <PresentationFormat>Skjermfremvisning (4:3)</PresentationFormat>
  <Paragraphs>92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5" baseType="lpstr">
      <vt:lpstr>Candara</vt:lpstr>
      <vt:lpstr>Symbol</vt:lpstr>
      <vt:lpstr>Bølgeform</vt:lpstr>
      <vt:lpstr>Armadaseilas hjem fra Middelgrunden</vt:lpstr>
      <vt:lpstr>Forslag til seilingsplaner sommeren 2019</vt:lpstr>
      <vt:lpstr>Armada seilas hjem fra Middelgrunden</vt:lpstr>
      <vt:lpstr>København avreise fredag 5.juli</vt:lpstr>
      <vt:lpstr>Middelgrundsfortet fredag 5.juli</vt:lpstr>
      <vt:lpstr>Varberg lørdag 6.juli</vt:lpstr>
      <vt:lpstr>Gøteborg ankomst lørdag 6.juli avreise 8.juli</vt:lpstr>
      <vt:lpstr>Marstrand tirsdag 9.juli</vt:lpstr>
      <vt:lpstr>Smøgen onsdag 10.juli</vt:lpstr>
      <vt:lpstr>Strømstad torsdag 11.juli</vt:lpstr>
      <vt:lpstr>Tredalen  ankomst torsdag 11.juli avreise lørdag 13.juli </vt:lpstr>
      <vt:lpstr>Verdens ende søndag 14.juli</vt:lpstr>
      <vt:lpstr>Nessundholmen, Kragerø ankomst søndag 14.juli avreise mandag 15.juli</vt:lpstr>
      <vt:lpstr>Lyngør  tirsdag 16.juli</vt:lpstr>
      <vt:lpstr>Arendal onsdag 17.juli</vt:lpstr>
      <vt:lpstr>Grimstad torsdag 18.juli</vt:lpstr>
      <vt:lpstr>Randøya fredag 19.juli</vt:lpstr>
      <vt:lpstr>Søgne lørdag 20.juli</vt:lpstr>
      <vt:lpstr>Farsund  søndag 21.juli</vt:lpstr>
      <vt:lpstr>Hidra mandag 22.juli</vt:lpstr>
      <vt:lpstr>Egersund tirsdag 23.juli</vt:lpstr>
      <vt:lpstr>Tananger / Stavanger ankomst tirsdag 23.juli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Seilas til sommerens leir i Egå ved Århus, og Armada seilas hjem fra leiren.</dc:title>
  <dc:creator>Bruker</dc:creator>
  <cp:lastModifiedBy>Sigurd Mo</cp:lastModifiedBy>
  <cp:revision>56</cp:revision>
  <dcterms:created xsi:type="dcterms:W3CDTF">2015-02-28T19:28:46Z</dcterms:created>
  <dcterms:modified xsi:type="dcterms:W3CDTF">2019-06-16T22:32:21Z</dcterms:modified>
</cp:coreProperties>
</file>